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6" r:id="rId20"/>
    <p:sldId id="277" r:id="rId21"/>
    <p:sldId id="278" r:id="rId22"/>
    <p:sldId id="275"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974A6-5FF8-4031-A319-21E670CA03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356831-7DF2-4644-9CB9-AA335C3C1ACD}">
      <dgm:prSet/>
      <dgm:spPr/>
      <dgm:t>
        <a:bodyPr/>
        <a:lstStyle/>
        <a:p>
          <a:r>
            <a:rPr lang="en-IN" b="1"/>
            <a:t>The Challenge: </a:t>
          </a:r>
          <a:r>
            <a:rPr lang="en-IN"/>
            <a:t>Aircraft engine failure </a:t>
          </a:r>
          <a:r>
            <a:rPr lang="en-US"/>
            <a:t>poses a critical risk factor, resulting in significant financial loss, operational delays</a:t>
          </a:r>
          <a:r>
            <a:rPr lang="en-IN"/>
            <a:t>, and safety hazards</a:t>
          </a:r>
          <a:r>
            <a:rPr lang="en-IN" b="1"/>
            <a:t>.</a:t>
          </a:r>
          <a:endParaRPr lang="en-US"/>
        </a:p>
      </dgm:t>
    </dgm:pt>
    <dgm:pt modelId="{2445FC1D-F9EB-4198-83BA-5C76CF3A3D93}" type="parTrans" cxnId="{A9DFD4A2-965D-4030-B44B-A5548ED35168}">
      <dgm:prSet/>
      <dgm:spPr/>
      <dgm:t>
        <a:bodyPr/>
        <a:lstStyle/>
        <a:p>
          <a:endParaRPr lang="en-US"/>
        </a:p>
      </dgm:t>
    </dgm:pt>
    <dgm:pt modelId="{89ED0AEF-2102-4DAF-9D6D-B7EF780502FB}" type="sibTrans" cxnId="{A9DFD4A2-965D-4030-B44B-A5548ED35168}">
      <dgm:prSet/>
      <dgm:spPr/>
      <dgm:t>
        <a:bodyPr/>
        <a:lstStyle/>
        <a:p>
          <a:endParaRPr lang="en-US"/>
        </a:p>
      </dgm:t>
    </dgm:pt>
    <dgm:pt modelId="{9F7A2836-7F8A-433E-A8BC-62730F9500D3}">
      <dgm:prSet/>
      <dgm:spPr/>
      <dgm:t>
        <a:bodyPr/>
        <a:lstStyle/>
        <a:p>
          <a:r>
            <a:rPr lang="en-IN" b="1"/>
            <a:t>The Opportunity: </a:t>
          </a:r>
          <a:r>
            <a:rPr lang="en-IN"/>
            <a:t>Modern </a:t>
          </a:r>
          <a:r>
            <a:rPr lang="en-US"/>
            <a:t>engines are equipped with multiple sensors that monitor temperature, pressure,</a:t>
          </a:r>
          <a:r>
            <a:rPr lang="en-IN"/>
            <a:t> and rotational speed.</a:t>
          </a:r>
          <a:endParaRPr lang="en-US"/>
        </a:p>
      </dgm:t>
    </dgm:pt>
    <dgm:pt modelId="{A8212C63-49E8-42B2-ADDE-552D6AFEE794}" type="parTrans" cxnId="{B2633BE8-51A4-457A-AC92-14A49B1615A3}">
      <dgm:prSet/>
      <dgm:spPr/>
      <dgm:t>
        <a:bodyPr/>
        <a:lstStyle/>
        <a:p>
          <a:endParaRPr lang="en-US"/>
        </a:p>
      </dgm:t>
    </dgm:pt>
    <dgm:pt modelId="{A5EA0FDC-CD7E-46F5-B193-4C1D821C40D3}" type="sibTrans" cxnId="{B2633BE8-51A4-457A-AC92-14A49B1615A3}">
      <dgm:prSet/>
      <dgm:spPr/>
      <dgm:t>
        <a:bodyPr/>
        <a:lstStyle/>
        <a:p>
          <a:endParaRPr lang="en-US"/>
        </a:p>
      </dgm:t>
    </dgm:pt>
    <dgm:pt modelId="{BCF0FDD8-3448-4CF3-9B57-DB5A1FD64DE1}">
      <dgm:prSet/>
      <dgm:spPr/>
      <dgm:t>
        <a:bodyPr/>
        <a:lstStyle/>
        <a:p>
          <a:r>
            <a:rPr lang="en-IN" b="1"/>
            <a:t>Goal: </a:t>
          </a:r>
          <a:r>
            <a:rPr lang="en-IN"/>
            <a:t> Exploratory Data Analysis (EDA) to extract meaningful health insights and identify early indicators of engine failure to support predictive maintenance.</a:t>
          </a:r>
          <a:endParaRPr lang="en-US"/>
        </a:p>
      </dgm:t>
    </dgm:pt>
    <dgm:pt modelId="{5FD08D80-A02C-42B7-849E-E5C5B4EEADE9}" type="parTrans" cxnId="{A45CBD22-B943-4D8D-A699-B0E1B60B9857}">
      <dgm:prSet/>
      <dgm:spPr/>
      <dgm:t>
        <a:bodyPr/>
        <a:lstStyle/>
        <a:p>
          <a:endParaRPr lang="en-US"/>
        </a:p>
      </dgm:t>
    </dgm:pt>
    <dgm:pt modelId="{E7592E08-86BD-4440-B9B8-C80372EF6FA5}" type="sibTrans" cxnId="{A45CBD22-B943-4D8D-A699-B0E1B60B9857}">
      <dgm:prSet/>
      <dgm:spPr/>
      <dgm:t>
        <a:bodyPr/>
        <a:lstStyle/>
        <a:p>
          <a:endParaRPr lang="en-US"/>
        </a:p>
      </dgm:t>
    </dgm:pt>
    <dgm:pt modelId="{4ECD9FDD-4749-421A-9A3D-3D969F70BD10}" type="pres">
      <dgm:prSet presAssocID="{A9D974A6-5FF8-4031-A319-21E670CA03DF}" presName="root" presStyleCnt="0">
        <dgm:presLayoutVars>
          <dgm:dir/>
          <dgm:resizeHandles val="exact"/>
        </dgm:presLayoutVars>
      </dgm:prSet>
      <dgm:spPr/>
    </dgm:pt>
    <dgm:pt modelId="{DB66DCE3-0282-407C-832C-D6C418767610}" type="pres">
      <dgm:prSet presAssocID="{D0356831-7DF2-4644-9CB9-AA335C3C1ACD}" presName="compNode" presStyleCnt="0"/>
      <dgm:spPr/>
    </dgm:pt>
    <dgm:pt modelId="{ECEAD533-C8F8-404E-883A-833A57471CA4}" type="pres">
      <dgm:prSet presAssocID="{D0356831-7DF2-4644-9CB9-AA335C3C1ACD}" presName="bgRect" presStyleLbl="bgShp" presStyleIdx="0" presStyleCnt="3"/>
      <dgm:spPr/>
    </dgm:pt>
    <dgm:pt modelId="{18AFF433-6A7E-4F9B-AEF6-CBA421E2A19C}" type="pres">
      <dgm:prSet presAssocID="{D0356831-7DF2-4644-9CB9-AA335C3C1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icopter"/>
        </a:ext>
      </dgm:extLst>
    </dgm:pt>
    <dgm:pt modelId="{CCA5E170-CBBB-4FC8-ADC5-0E6E484F6E8A}" type="pres">
      <dgm:prSet presAssocID="{D0356831-7DF2-4644-9CB9-AA335C3C1ACD}" presName="spaceRect" presStyleCnt="0"/>
      <dgm:spPr/>
    </dgm:pt>
    <dgm:pt modelId="{863717A2-C988-4433-82C4-E56388541264}" type="pres">
      <dgm:prSet presAssocID="{D0356831-7DF2-4644-9CB9-AA335C3C1ACD}" presName="parTx" presStyleLbl="revTx" presStyleIdx="0" presStyleCnt="3">
        <dgm:presLayoutVars>
          <dgm:chMax val="0"/>
          <dgm:chPref val="0"/>
        </dgm:presLayoutVars>
      </dgm:prSet>
      <dgm:spPr/>
    </dgm:pt>
    <dgm:pt modelId="{1740A200-2049-42F7-B2E5-95617F35DC66}" type="pres">
      <dgm:prSet presAssocID="{89ED0AEF-2102-4DAF-9D6D-B7EF780502FB}" presName="sibTrans" presStyleCnt="0"/>
      <dgm:spPr/>
    </dgm:pt>
    <dgm:pt modelId="{DF557AE3-4A58-447E-9807-8F9F30858C50}" type="pres">
      <dgm:prSet presAssocID="{9F7A2836-7F8A-433E-A8BC-62730F9500D3}" presName="compNode" presStyleCnt="0"/>
      <dgm:spPr/>
    </dgm:pt>
    <dgm:pt modelId="{898EEF77-FF5C-4062-9159-CD10D756B787}" type="pres">
      <dgm:prSet presAssocID="{9F7A2836-7F8A-433E-A8BC-62730F9500D3}" presName="bgRect" presStyleLbl="bgShp" presStyleIdx="1" presStyleCnt="3"/>
      <dgm:spPr/>
    </dgm:pt>
    <dgm:pt modelId="{FC7A05A4-769D-4A67-A28B-4D3E2BD72D44}" type="pres">
      <dgm:prSet presAssocID="{9F7A2836-7F8A-433E-A8BC-62730F9500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FE6B887C-0DCE-4633-BB9A-DB063BE9CEA1}" type="pres">
      <dgm:prSet presAssocID="{9F7A2836-7F8A-433E-A8BC-62730F9500D3}" presName="spaceRect" presStyleCnt="0"/>
      <dgm:spPr/>
    </dgm:pt>
    <dgm:pt modelId="{1D98FD1B-485F-4B24-AEF7-F4A66D3B9422}" type="pres">
      <dgm:prSet presAssocID="{9F7A2836-7F8A-433E-A8BC-62730F9500D3}" presName="parTx" presStyleLbl="revTx" presStyleIdx="1" presStyleCnt="3">
        <dgm:presLayoutVars>
          <dgm:chMax val="0"/>
          <dgm:chPref val="0"/>
        </dgm:presLayoutVars>
      </dgm:prSet>
      <dgm:spPr/>
    </dgm:pt>
    <dgm:pt modelId="{1697134A-A8B4-4620-AA0C-661FE3F0712E}" type="pres">
      <dgm:prSet presAssocID="{A5EA0FDC-CD7E-46F5-B193-4C1D821C40D3}" presName="sibTrans" presStyleCnt="0"/>
      <dgm:spPr/>
    </dgm:pt>
    <dgm:pt modelId="{72CC8A05-8785-4209-B8E1-0EB5C43AA5A1}" type="pres">
      <dgm:prSet presAssocID="{BCF0FDD8-3448-4CF3-9B57-DB5A1FD64DE1}" presName="compNode" presStyleCnt="0"/>
      <dgm:spPr/>
    </dgm:pt>
    <dgm:pt modelId="{F7D7B162-8496-41E3-B4DE-59B60C9263FF}" type="pres">
      <dgm:prSet presAssocID="{BCF0FDD8-3448-4CF3-9B57-DB5A1FD64DE1}" presName="bgRect" presStyleLbl="bgShp" presStyleIdx="2" presStyleCnt="3"/>
      <dgm:spPr/>
    </dgm:pt>
    <dgm:pt modelId="{BF4CAB2A-AECF-42A3-8845-A80F0B284826}" type="pres">
      <dgm:prSet presAssocID="{BCF0FDD8-3448-4CF3-9B57-DB5A1FD64D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7A23F2F-1C54-40B9-AED5-0870F5410121}" type="pres">
      <dgm:prSet presAssocID="{BCF0FDD8-3448-4CF3-9B57-DB5A1FD64DE1}" presName="spaceRect" presStyleCnt="0"/>
      <dgm:spPr/>
    </dgm:pt>
    <dgm:pt modelId="{1C7DE90D-50D4-4409-8A9D-FE2AD483723A}" type="pres">
      <dgm:prSet presAssocID="{BCF0FDD8-3448-4CF3-9B57-DB5A1FD64DE1}" presName="parTx" presStyleLbl="revTx" presStyleIdx="2" presStyleCnt="3">
        <dgm:presLayoutVars>
          <dgm:chMax val="0"/>
          <dgm:chPref val="0"/>
        </dgm:presLayoutVars>
      </dgm:prSet>
      <dgm:spPr/>
    </dgm:pt>
  </dgm:ptLst>
  <dgm:cxnLst>
    <dgm:cxn modelId="{A45CBD22-B943-4D8D-A699-B0E1B60B9857}" srcId="{A9D974A6-5FF8-4031-A319-21E670CA03DF}" destId="{BCF0FDD8-3448-4CF3-9B57-DB5A1FD64DE1}" srcOrd="2" destOrd="0" parTransId="{5FD08D80-A02C-42B7-849E-E5C5B4EEADE9}" sibTransId="{E7592E08-86BD-4440-B9B8-C80372EF6FA5}"/>
    <dgm:cxn modelId="{228F0836-DF98-4EC9-BCFC-0623ED8F71A1}" type="presOf" srcId="{9F7A2836-7F8A-433E-A8BC-62730F9500D3}" destId="{1D98FD1B-485F-4B24-AEF7-F4A66D3B9422}" srcOrd="0" destOrd="0" presId="urn:microsoft.com/office/officeart/2018/2/layout/IconVerticalSolidList"/>
    <dgm:cxn modelId="{BF453E6F-D3FF-416C-A328-9050F89BD72E}" type="presOf" srcId="{BCF0FDD8-3448-4CF3-9B57-DB5A1FD64DE1}" destId="{1C7DE90D-50D4-4409-8A9D-FE2AD483723A}" srcOrd="0" destOrd="0" presId="urn:microsoft.com/office/officeart/2018/2/layout/IconVerticalSolidList"/>
    <dgm:cxn modelId="{C31F9192-B937-4C32-ABE0-900A873195B9}" type="presOf" srcId="{D0356831-7DF2-4644-9CB9-AA335C3C1ACD}" destId="{863717A2-C988-4433-82C4-E56388541264}" srcOrd="0" destOrd="0" presId="urn:microsoft.com/office/officeart/2018/2/layout/IconVerticalSolidList"/>
    <dgm:cxn modelId="{A9DFD4A2-965D-4030-B44B-A5548ED35168}" srcId="{A9D974A6-5FF8-4031-A319-21E670CA03DF}" destId="{D0356831-7DF2-4644-9CB9-AA335C3C1ACD}" srcOrd="0" destOrd="0" parTransId="{2445FC1D-F9EB-4198-83BA-5C76CF3A3D93}" sibTransId="{89ED0AEF-2102-4DAF-9D6D-B7EF780502FB}"/>
    <dgm:cxn modelId="{58F421A5-0ADF-4D45-B811-9205FFBF88BA}" type="presOf" srcId="{A9D974A6-5FF8-4031-A319-21E670CA03DF}" destId="{4ECD9FDD-4749-421A-9A3D-3D969F70BD10}" srcOrd="0" destOrd="0" presId="urn:microsoft.com/office/officeart/2018/2/layout/IconVerticalSolidList"/>
    <dgm:cxn modelId="{B2633BE8-51A4-457A-AC92-14A49B1615A3}" srcId="{A9D974A6-5FF8-4031-A319-21E670CA03DF}" destId="{9F7A2836-7F8A-433E-A8BC-62730F9500D3}" srcOrd="1" destOrd="0" parTransId="{A8212C63-49E8-42B2-ADDE-552D6AFEE794}" sibTransId="{A5EA0FDC-CD7E-46F5-B193-4C1D821C40D3}"/>
    <dgm:cxn modelId="{712F8EB8-5EED-4868-97A9-70A3A17DA642}" type="presParOf" srcId="{4ECD9FDD-4749-421A-9A3D-3D969F70BD10}" destId="{DB66DCE3-0282-407C-832C-D6C418767610}" srcOrd="0" destOrd="0" presId="urn:microsoft.com/office/officeart/2018/2/layout/IconVerticalSolidList"/>
    <dgm:cxn modelId="{78143E14-7944-4F4B-AB09-23E0E8F3BA75}" type="presParOf" srcId="{DB66DCE3-0282-407C-832C-D6C418767610}" destId="{ECEAD533-C8F8-404E-883A-833A57471CA4}" srcOrd="0" destOrd="0" presId="urn:microsoft.com/office/officeart/2018/2/layout/IconVerticalSolidList"/>
    <dgm:cxn modelId="{A9A2BE2E-42D2-4429-8A27-59DA84321217}" type="presParOf" srcId="{DB66DCE3-0282-407C-832C-D6C418767610}" destId="{18AFF433-6A7E-4F9B-AEF6-CBA421E2A19C}" srcOrd="1" destOrd="0" presId="urn:microsoft.com/office/officeart/2018/2/layout/IconVerticalSolidList"/>
    <dgm:cxn modelId="{F202B456-1913-4302-8149-6C7A13B00532}" type="presParOf" srcId="{DB66DCE3-0282-407C-832C-D6C418767610}" destId="{CCA5E170-CBBB-4FC8-ADC5-0E6E484F6E8A}" srcOrd="2" destOrd="0" presId="urn:microsoft.com/office/officeart/2018/2/layout/IconVerticalSolidList"/>
    <dgm:cxn modelId="{189E6853-F6CB-4654-8217-43AB633401F1}" type="presParOf" srcId="{DB66DCE3-0282-407C-832C-D6C418767610}" destId="{863717A2-C988-4433-82C4-E56388541264}" srcOrd="3" destOrd="0" presId="urn:microsoft.com/office/officeart/2018/2/layout/IconVerticalSolidList"/>
    <dgm:cxn modelId="{9FCEDBE5-41B9-4022-859C-4C4F64570EAF}" type="presParOf" srcId="{4ECD9FDD-4749-421A-9A3D-3D969F70BD10}" destId="{1740A200-2049-42F7-B2E5-95617F35DC66}" srcOrd="1" destOrd="0" presId="urn:microsoft.com/office/officeart/2018/2/layout/IconVerticalSolidList"/>
    <dgm:cxn modelId="{5E3AEBEB-42EA-4499-87B6-359086E04A32}" type="presParOf" srcId="{4ECD9FDD-4749-421A-9A3D-3D969F70BD10}" destId="{DF557AE3-4A58-447E-9807-8F9F30858C50}" srcOrd="2" destOrd="0" presId="urn:microsoft.com/office/officeart/2018/2/layout/IconVerticalSolidList"/>
    <dgm:cxn modelId="{23FDF275-C2A9-4ECC-8F4D-FCE34652F8C5}" type="presParOf" srcId="{DF557AE3-4A58-447E-9807-8F9F30858C50}" destId="{898EEF77-FF5C-4062-9159-CD10D756B787}" srcOrd="0" destOrd="0" presId="urn:microsoft.com/office/officeart/2018/2/layout/IconVerticalSolidList"/>
    <dgm:cxn modelId="{13E7E98D-2AC7-4C71-8DAD-393F01AA3C70}" type="presParOf" srcId="{DF557AE3-4A58-447E-9807-8F9F30858C50}" destId="{FC7A05A4-769D-4A67-A28B-4D3E2BD72D44}" srcOrd="1" destOrd="0" presId="urn:microsoft.com/office/officeart/2018/2/layout/IconVerticalSolidList"/>
    <dgm:cxn modelId="{77A8A93B-C1F2-42F7-B825-AF96EAB764CB}" type="presParOf" srcId="{DF557AE3-4A58-447E-9807-8F9F30858C50}" destId="{FE6B887C-0DCE-4633-BB9A-DB063BE9CEA1}" srcOrd="2" destOrd="0" presId="urn:microsoft.com/office/officeart/2018/2/layout/IconVerticalSolidList"/>
    <dgm:cxn modelId="{F9CAC1E7-0773-4EF7-B895-FE1E27E3D9C1}" type="presParOf" srcId="{DF557AE3-4A58-447E-9807-8F9F30858C50}" destId="{1D98FD1B-485F-4B24-AEF7-F4A66D3B9422}" srcOrd="3" destOrd="0" presId="urn:microsoft.com/office/officeart/2018/2/layout/IconVerticalSolidList"/>
    <dgm:cxn modelId="{49BFB9CF-C3DC-4248-8B71-1492B3AE6873}" type="presParOf" srcId="{4ECD9FDD-4749-421A-9A3D-3D969F70BD10}" destId="{1697134A-A8B4-4620-AA0C-661FE3F0712E}" srcOrd="3" destOrd="0" presId="urn:microsoft.com/office/officeart/2018/2/layout/IconVerticalSolidList"/>
    <dgm:cxn modelId="{E815D0E7-5F6C-4935-A8E4-5C2B3B288205}" type="presParOf" srcId="{4ECD9FDD-4749-421A-9A3D-3D969F70BD10}" destId="{72CC8A05-8785-4209-B8E1-0EB5C43AA5A1}" srcOrd="4" destOrd="0" presId="urn:microsoft.com/office/officeart/2018/2/layout/IconVerticalSolidList"/>
    <dgm:cxn modelId="{26D41B19-981A-45FE-92CD-72DEC1FF49FA}" type="presParOf" srcId="{72CC8A05-8785-4209-B8E1-0EB5C43AA5A1}" destId="{F7D7B162-8496-41E3-B4DE-59B60C9263FF}" srcOrd="0" destOrd="0" presId="urn:microsoft.com/office/officeart/2018/2/layout/IconVerticalSolidList"/>
    <dgm:cxn modelId="{4C8D428C-C816-4CCE-8BF7-7CF4AF52C11C}" type="presParOf" srcId="{72CC8A05-8785-4209-B8E1-0EB5C43AA5A1}" destId="{BF4CAB2A-AECF-42A3-8845-A80F0B284826}" srcOrd="1" destOrd="0" presId="urn:microsoft.com/office/officeart/2018/2/layout/IconVerticalSolidList"/>
    <dgm:cxn modelId="{6C54F1AB-273A-4CCC-BDFE-1F7B3515A7BE}" type="presParOf" srcId="{72CC8A05-8785-4209-B8E1-0EB5C43AA5A1}" destId="{87A23F2F-1C54-40B9-AED5-0870F5410121}" srcOrd="2" destOrd="0" presId="urn:microsoft.com/office/officeart/2018/2/layout/IconVerticalSolidList"/>
    <dgm:cxn modelId="{FB2B9A72-BD6A-454B-B6E0-5D9A40F05848}" type="presParOf" srcId="{72CC8A05-8785-4209-B8E1-0EB5C43AA5A1}" destId="{1C7DE90D-50D4-4409-8A9D-FE2AD48372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52A01-90CC-4F16-BEFD-11906282C2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74BED6-4292-4467-94F8-CEA3E82FF101}">
      <dgm:prSet/>
      <dgm:spPr/>
      <dgm:t>
        <a:bodyPr/>
        <a:lstStyle/>
        <a:p>
          <a:pPr>
            <a:lnSpc>
              <a:spcPct val="100000"/>
            </a:lnSpc>
          </a:pPr>
          <a:r>
            <a:rPr lang="en-IN"/>
            <a:t>Source: NASA CMAPSS Turbofan Engine degradation dataset.</a:t>
          </a:r>
          <a:endParaRPr lang="en-US"/>
        </a:p>
      </dgm:t>
    </dgm:pt>
    <dgm:pt modelId="{B1F727AE-09BD-4496-AC6A-387B25FB9A2C}" type="parTrans" cxnId="{5333B95E-6F6E-430F-804D-13AC335B03EE}">
      <dgm:prSet/>
      <dgm:spPr/>
      <dgm:t>
        <a:bodyPr/>
        <a:lstStyle/>
        <a:p>
          <a:endParaRPr lang="en-US"/>
        </a:p>
      </dgm:t>
    </dgm:pt>
    <dgm:pt modelId="{29F2EA99-B3A5-4ED1-8D5C-EF3A2652C6B2}" type="sibTrans" cxnId="{5333B95E-6F6E-430F-804D-13AC335B03EE}">
      <dgm:prSet/>
      <dgm:spPr/>
      <dgm:t>
        <a:bodyPr/>
        <a:lstStyle/>
        <a:p>
          <a:endParaRPr lang="en-US"/>
        </a:p>
      </dgm:t>
    </dgm:pt>
    <dgm:pt modelId="{8A8CCBEB-B990-4B53-A339-928EDB014077}">
      <dgm:prSet/>
      <dgm:spPr/>
      <dgm:t>
        <a:bodyPr/>
        <a:lstStyle/>
        <a:p>
          <a:pPr>
            <a:lnSpc>
              <a:spcPct val="100000"/>
            </a:lnSpc>
          </a:pPr>
          <a:r>
            <a:rPr lang="en-IN" dirty="0"/>
            <a:t>Key Feature:</a:t>
          </a:r>
          <a:endParaRPr lang="en-US" dirty="0"/>
        </a:p>
      </dgm:t>
    </dgm:pt>
    <dgm:pt modelId="{2BB00EB0-E8BF-426A-86B0-DD97B86BA57C}" type="parTrans" cxnId="{E9CF36A7-4CF7-4263-A498-830335ED73B0}">
      <dgm:prSet/>
      <dgm:spPr/>
      <dgm:t>
        <a:bodyPr/>
        <a:lstStyle/>
        <a:p>
          <a:endParaRPr lang="en-US"/>
        </a:p>
      </dgm:t>
    </dgm:pt>
    <dgm:pt modelId="{21607EC8-4E9A-4AFD-8CA1-9641FE83E323}" type="sibTrans" cxnId="{E9CF36A7-4CF7-4263-A498-830335ED73B0}">
      <dgm:prSet/>
      <dgm:spPr/>
      <dgm:t>
        <a:bodyPr/>
        <a:lstStyle/>
        <a:p>
          <a:endParaRPr lang="en-US"/>
        </a:p>
      </dgm:t>
    </dgm:pt>
    <dgm:pt modelId="{7E4B318E-D19B-4393-8AAF-294910C722BE}">
      <dgm:prSet custT="1"/>
      <dgm:spPr/>
      <dgm:t>
        <a:bodyPr/>
        <a:lstStyle/>
        <a:p>
          <a:pPr>
            <a:lnSpc>
              <a:spcPct val="100000"/>
            </a:lnSpc>
          </a:pPr>
          <a:r>
            <a:rPr lang="en-IN" sz="1200" b="1" dirty="0"/>
            <a:t>Engine ID and Cycle</a:t>
          </a:r>
          <a:r>
            <a:rPr lang="en-IN" sz="1200" dirty="0"/>
            <a:t>: Unique identifiers and time-series operational cycles.</a:t>
          </a:r>
          <a:endParaRPr lang="en-US" sz="1200" dirty="0"/>
        </a:p>
      </dgm:t>
    </dgm:pt>
    <dgm:pt modelId="{7882CBD5-3FB2-4ACB-A15A-302247A65209}" type="parTrans" cxnId="{0827613F-F6A6-4252-BCDC-C26A31858382}">
      <dgm:prSet/>
      <dgm:spPr/>
      <dgm:t>
        <a:bodyPr/>
        <a:lstStyle/>
        <a:p>
          <a:endParaRPr lang="en-US"/>
        </a:p>
      </dgm:t>
    </dgm:pt>
    <dgm:pt modelId="{4A8CFB9E-2903-4CC1-8945-AFFEAB93531E}" type="sibTrans" cxnId="{0827613F-F6A6-4252-BCDC-C26A31858382}">
      <dgm:prSet/>
      <dgm:spPr/>
      <dgm:t>
        <a:bodyPr/>
        <a:lstStyle/>
        <a:p>
          <a:endParaRPr lang="en-US"/>
        </a:p>
      </dgm:t>
    </dgm:pt>
    <dgm:pt modelId="{7FFC675D-3AA8-48A7-8903-5CCF9A814360}">
      <dgm:prSet custT="1"/>
      <dgm:spPr/>
      <dgm:t>
        <a:bodyPr/>
        <a:lstStyle/>
        <a:p>
          <a:pPr>
            <a:lnSpc>
              <a:spcPct val="100000"/>
            </a:lnSpc>
          </a:pPr>
          <a:r>
            <a:rPr lang="en-IN" sz="1200" b="1" dirty="0"/>
            <a:t>Settings</a:t>
          </a:r>
          <a:r>
            <a:rPr lang="en-IN" sz="1200" dirty="0"/>
            <a:t>: 3 Engine operational settings</a:t>
          </a:r>
          <a:endParaRPr lang="en-US" sz="1200" dirty="0"/>
        </a:p>
      </dgm:t>
    </dgm:pt>
    <dgm:pt modelId="{200EF9BA-8EFA-4CE2-BA0B-40E261357EAF}" type="parTrans" cxnId="{93FAC492-ABCB-41E3-AA99-A2F04C0B5C71}">
      <dgm:prSet/>
      <dgm:spPr/>
      <dgm:t>
        <a:bodyPr/>
        <a:lstStyle/>
        <a:p>
          <a:endParaRPr lang="en-US"/>
        </a:p>
      </dgm:t>
    </dgm:pt>
    <dgm:pt modelId="{C9D98328-C2CB-4052-8CD3-CCD2F934EF51}" type="sibTrans" cxnId="{93FAC492-ABCB-41E3-AA99-A2F04C0B5C71}">
      <dgm:prSet/>
      <dgm:spPr/>
      <dgm:t>
        <a:bodyPr/>
        <a:lstStyle/>
        <a:p>
          <a:endParaRPr lang="en-US"/>
        </a:p>
      </dgm:t>
    </dgm:pt>
    <dgm:pt modelId="{FAC509FC-CB11-4791-9A7C-92FB0DBD4219}">
      <dgm:prSet custT="1"/>
      <dgm:spPr/>
      <dgm:t>
        <a:bodyPr/>
        <a:lstStyle/>
        <a:p>
          <a:pPr>
            <a:lnSpc>
              <a:spcPct val="100000"/>
            </a:lnSpc>
          </a:pPr>
          <a:r>
            <a:rPr lang="en-IN" sz="1200" b="1" dirty="0"/>
            <a:t>Sensors (s1-s21</a:t>
          </a:r>
          <a:r>
            <a:rPr lang="en-IN" sz="1200" dirty="0"/>
            <a:t>): Physical Parameters including fan inlet Temperature. HPC outlet pressure and Physical fan speed.</a:t>
          </a:r>
          <a:endParaRPr lang="en-US" sz="1200" dirty="0"/>
        </a:p>
      </dgm:t>
    </dgm:pt>
    <dgm:pt modelId="{4B9A8356-6BC9-4187-B925-8B5DF20FD6AF}" type="parTrans" cxnId="{AD72A6FF-5A96-4B44-BA1E-C3FEF0F20AB9}">
      <dgm:prSet/>
      <dgm:spPr/>
      <dgm:t>
        <a:bodyPr/>
        <a:lstStyle/>
        <a:p>
          <a:endParaRPr lang="en-US"/>
        </a:p>
      </dgm:t>
    </dgm:pt>
    <dgm:pt modelId="{B6509530-588B-4F20-8033-23FBDEDECFB4}" type="sibTrans" cxnId="{AD72A6FF-5A96-4B44-BA1E-C3FEF0F20AB9}">
      <dgm:prSet/>
      <dgm:spPr/>
      <dgm:t>
        <a:bodyPr/>
        <a:lstStyle/>
        <a:p>
          <a:endParaRPr lang="en-US"/>
        </a:p>
      </dgm:t>
    </dgm:pt>
    <dgm:pt modelId="{1263C0AA-1EBC-4C8B-B315-5BC6F4437BD5}" type="pres">
      <dgm:prSet presAssocID="{3AC52A01-90CC-4F16-BEFD-11906282C27A}" presName="root" presStyleCnt="0">
        <dgm:presLayoutVars>
          <dgm:dir/>
          <dgm:resizeHandles val="exact"/>
        </dgm:presLayoutVars>
      </dgm:prSet>
      <dgm:spPr/>
    </dgm:pt>
    <dgm:pt modelId="{A44490B9-26F4-4216-87AE-E380D1B32C50}" type="pres">
      <dgm:prSet presAssocID="{3974BED6-4292-4467-94F8-CEA3E82FF101}" presName="compNode" presStyleCnt="0"/>
      <dgm:spPr/>
    </dgm:pt>
    <dgm:pt modelId="{A5B458E0-323D-4736-A560-607C9B0A47EB}" type="pres">
      <dgm:prSet presAssocID="{3974BED6-4292-4467-94F8-CEA3E82FF101}" presName="bgRect" presStyleLbl="bgShp" presStyleIdx="0" presStyleCnt="2"/>
      <dgm:spPr/>
    </dgm:pt>
    <dgm:pt modelId="{D0773836-68A6-40C2-8CDC-7AA5437F456D}" type="pres">
      <dgm:prSet presAssocID="{3974BED6-4292-4467-94F8-CEA3E82FF10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13CF9D2-E011-49BA-9BCF-81CB18D6A410}" type="pres">
      <dgm:prSet presAssocID="{3974BED6-4292-4467-94F8-CEA3E82FF101}" presName="spaceRect" presStyleCnt="0"/>
      <dgm:spPr/>
    </dgm:pt>
    <dgm:pt modelId="{7ED34754-8218-42D3-AFCB-D92D53B61CF7}" type="pres">
      <dgm:prSet presAssocID="{3974BED6-4292-4467-94F8-CEA3E82FF101}" presName="parTx" presStyleLbl="revTx" presStyleIdx="0" presStyleCnt="3">
        <dgm:presLayoutVars>
          <dgm:chMax val="0"/>
          <dgm:chPref val="0"/>
        </dgm:presLayoutVars>
      </dgm:prSet>
      <dgm:spPr/>
    </dgm:pt>
    <dgm:pt modelId="{803E491C-2F61-4CC9-BD86-973C39C5251F}" type="pres">
      <dgm:prSet presAssocID="{29F2EA99-B3A5-4ED1-8D5C-EF3A2652C6B2}" presName="sibTrans" presStyleCnt="0"/>
      <dgm:spPr/>
    </dgm:pt>
    <dgm:pt modelId="{F454E088-17A5-4F24-B069-5833D458518D}" type="pres">
      <dgm:prSet presAssocID="{8A8CCBEB-B990-4B53-A339-928EDB014077}" presName="compNode" presStyleCnt="0"/>
      <dgm:spPr/>
    </dgm:pt>
    <dgm:pt modelId="{83DB083C-B641-4793-8B97-AA39B320BD95}" type="pres">
      <dgm:prSet presAssocID="{8A8CCBEB-B990-4B53-A339-928EDB014077}" presName="bgRect" presStyleLbl="bgShp" presStyleIdx="1" presStyleCnt="2" custLinFactNeighborX="1793" custLinFactNeighborY="2177"/>
      <dgm:spPr/>
    </dgm:pt>
    <dgm:pt modelId="{9A8A3B11-8587-4CBC-8887-7D4D7905F0B0}" type="pres">
      <dgm:prSet presAssocID="{8A8CCBEB-B990-4B53-A339-928EDB01407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F6EC38B-6217-48F6-B214-E27F747759C3}" type="pres">
      <dgm:prSet presAssocID="{8A8CCBEB-B990-4B53-A339-928EDB014077}" presName="spaceRect" presStyleCnt="0"/>
      <dgm:spPr/>
    </dgm:pt>
    <dgm:pt modelId="{EDEF4E65-D390-43F5-ACD3-B2F6CE849255}" type="pres">
      <dgm:prSet presAssocID="{8A8CCBEB-B990-4B53-A339-928EDB014077}" presName="parTx" presStyleLbl="revTx" presStyleIdx="1" presStyleCnt="3">
        <dgm:presLayoutVars>
          <dgm:chMax val="0"/>
          <dgm:chPref val="0"/>
        </dgm:presLayoutVars>
      </dgm:prSet>
      <dgm:spPr/>
    </dgm:pt>
    <dgm:pt modelId="{DA164385-1F88-47A5-BF39-8B31B63DBD91}" type="pres">
      <dgm:prSet presAssocID="{8A8CCBEB-B990-4B53-A339-928EDB014077}" presName="desTx" presStyleLbl="revTx" presStyleIdx="2" presStyleCnt="3" custLinFactNeighborX="-34697">
        <dgm:presLayoutVars/>
      </dgm:prSet>
      <dgm:spPr/>
    </dgm:pt>
  </dgm:ptLst>
  <dgm:cxnLst>
    <dgm:cxn modelId="{EBC4861C-E942-498B-BE63-688992875B38}" type="presOf" srcId="{7E4B318E-D19B-4393-8AAF-294910C722BE}" destId="{DA164385-1F88-47A5-BF39-8B31B63DBD91}" srcOrd="0" destOrd="0" presId="urn:microsoft.com/office/officeart/2018/2/layout/IconVerticalSolidList"/>
    <dgm:cxn modelId="{0827613F-F6A6-4252-BCDC-C26A31858382}" srcId="{8A8CCBEB-B990-4B53-A339-928EDB014077}" destId="{7E4B318E-D19B-4393-8AAF-294910C722BE}" srcOrd="0" destOrd="0" parTransId="{7882CBD5-3FB2-4ACB-A15A-302247A65209}" sibTransId="{4A8CFB9E-2903-4CC1-8945-AFFEAB93531E}"/>
    <dgm:cxn modelId="{5333B95E-6F6E-430F-804D-13AC335B03EE}" srcId="{3AC52A01-90CC-4F16-BEFD-11906282C27A}" destId="{3974BED6-4292-4467-94F8-CEA3E82FF101}" srcOrd="0" destOrd="0" parTransId="{B1F727AE-09BD-4496-AC6A-387B25FB9A2C}" sibTransId="{29F2EA99-B3A5-4ED1-8D5C-EF3A2652C6B2}"/>
    <dgm:cxn modelId="{9448696C-DE2D-430A-81A2-53D29A4DA6BB}" type="presOf" srcId="{3AC52A01-90CC-4F16-BEFD-11906282C27A}" destId="{1263C0AA-1EBC-4C8B-B315-5BC6F4437BD5}" srcOrd="0" destOrd="0" presId="urn:microsoft.com/office/officeart/2018/2/layout/IconVerticalSolidList"/>
    <dgm:cxn modelId="{93FAC492-ABCB-41E3-AA99-A2F04C0B5C71}" srcId="{8A8CCBEB-B990-4B53-A339-928EDB014077}" destId="{7FFC675D-3AA8-48A7-8903-5CCF9A814360}" srcOrd="1" destOrd="0" parTransId="{200EF9BA-8EFA-4CE2-BA0B-40E261357EAF}" sibTransId="{C9D98328-C2CB-4052-8CD3-CCD2F934EF51}"/>
    <dgm:cxn modelId="{EB7C3195-9E92-4691-AA58-0C94B3E90E02}" type="presOf" srcId="{3974BED6-4292-4467-94F8-CEA3E82FF101}" destId="{7ED34754-8218-42D3-AFCB-D92D53B61CF7}" srcOrd="0" destOrd="0" presId="urn:microsoft.com/office/officeart/2018/2/layout/IconVerticalSolidList"/>
    <dgm:cxn modelId="{E9CF36A7-4CF7-4263-A498-830335ED73B0}" srcId="{3AC52A01-90CC-4F16-BEFD-11906282C27A}" destId="{8A8CCBEB-B990-4B53-A339-928EDB014077}" srcOrd="1" destOrd="0" parTransId="{2BB00EB0-E8BF-426A-86B0-DD97B86BA57C}" sibTransId="{21607EC8-4E9A-4AFD-8CA1-9641FE83E323}"/>
    <dgm:cxn modelId="{CDAC2FF1-CE3D-49D7-AF5F-DCE80CC73FBE}" type="presOf" srcId="{FAC509FC-CB11-4791-9A7C-92FB0DBD4219}" destId="{DA164385-1F88-47A5-BF39-8B31B63DBD91}" srcOrd="0" destOrd="2" presId="urn:microsoft.com/office/officeart/2018/2/layout/IconVerticalSolidList"/>
    <dgm:cxn modelId="{9802A9F5-1900-46C4-A3B2-5154063290D4}" type="presOf" srcId="{7FFC675D-3AA8-48A7-8903-5CCF9A814360}" destId="{DA164385-1F88-47A5-BF39-8B31B63DBD91}" srcOrd="0" destOrd="1" presId="urn:microsoft.com/office/officeart/2018/2/layout/IconVerticalSolidList"/>
    <dgm:cxn modelId="{044801FC-C665-4773-B370-4D9AE6C6811F}" type="presOf" srcId="{8A8CCBEB-B990-4B53-A339-928EDB014077}" destId="{EDEF4E65-D390-43F5-ACD3-B2F6CE849255}" srcOrd="0" destOrd="0" presId="urn:microsoft.com/office/officeart/2018/2/layout/IconVerticalSolidList"/>
    <dgm:cxn modelId="{AD72A6FF-5A96-4B44-BA1E-C3FEF0F20AB9}" srcId="{8A8CCBEB-B990-4B53-A339-928EDB014077}" destId="{FAC509FC-CB11-4791-9A7C-92FB0DBD4219}" srcOrd="2" destOrd="0" parTransId="{4B9A8356-6BC9-4187-B925-8B5DF20FD6AF}" sibTransId="{B6509530-588B-4F20-8033-23FBDEDECFB4}"/>
    <dgm:cxn modelId="{293183C1-0DFE-447E-8F1D-08580357C9BF}" type="presParOf" srcId="{1263C0AA-1EBC-4C8B-B315-5BC6F4437BD5}" destId="{A44490B9-26F4-4216-87AE-E380D1B32C50}" srcOrd="0" destOrd="0" presId="urn:microsoft.com/office/officeart/2018/2/layout/IconVerticalSolidList"/>
    <dgm:cxn modelId="{DE361FD0-8F32-4E24-8784-EE0F28E561A0}" type="presParOf" srcId="{A44490B9-26F4-4216-87AE-E380D1B32C50}" destId="{A5B458E0-323D-4736-A560-607C9B0A47EB}" srcOrd="0" destOrd="0" presId="urn:microsoft.com/office/officeart/2018/2/layout/IconVerticalSolidList"/>
    <dgm:cxn modelId="{7E1A9D08-520B-4CE7-85A1-CEDE23FE66CE}" type="presParOf" srcId="{A44490B9-26F4-4216-87AE-E380D1B32C50}" destId="{D0773836-68A6-40C2-8CDC-7AA5437F456D}" srcOrd="1" destOrd="0" presId="urn:microsoft.com/office/officeart/2018/2/layout/IconVerticalSolidList"/>
    <dgm:cxn modelId="{01C17E85-C264-46FC-A0FA-B42EE39C6C02}" type="presParOf" srcId="{A44490B9-26F4-4216-87AE-E380D1B32C50}" destId="{913CF9D2-E011-49BA-9BCF-81CB18D6A410}" srcOrd="2" destOrd="0" presId="urn:microsoft.com/office/officeart/2018/2/layout/IconVerticalSolidList"/>
    <dgm:cxn modelId="{0C93AB56-BD37-454F-BE26-6A633315B3B1}" type="presParOf" srcId="{A44490B9-26F4-4216-87AE-E380D1B32C50}" destId="{7ED34754-8218-42D3-AFCB-D92D53B61CF7}" srcOrd="3" destOrd="0" presId="urn:microsoft.com/office/officeart/2018/2/layout/IconVerticalSolidList"/>
    <dgm:cxn modelId="{5A1FAC50-6773-413F-9C12-2A43E03BDFC5}" type="presParOf" srcId="{1263C0AA-1EBC-4C8B-B315-5BC6F4437BD5}" destId="{803E491C-2F61-4CC9-BD86-973C39C5251F}" srcOrd="1" destOrd="0" presId="urn:microsoft.com/office/officeart/2018/2/layout/IconVerticalSolidList"/>
    <dgm:cxn modelId="{0D3A75FD-928D-4661-A031-BE343DE798F4}" type="presParOf" srcId="{1263C0AA-1EBC-4C8B-B315-5BC6F4437BD5}" destId="{F454E088-17A5-4F24-B069-5833D458518D}" srcOrd="2" destOrd="0" presId="urn:microsoft.com/office/officeart/2018/2/layout/IconVerticalSolidList"/>
    <dgm:cxn modelId="{2712D403-124A-4C74-A4BE-B01BEFD8AF53}" type="presParOf" srcId="{F454E088-17A5-4F24-B069-5833D458518D}" destId="{83DB083C-B641-4793-8B97-AA39B320BD95}" srcOrd="0" destOrd="0" presId="urn:microsoft.com/office/officeart/2018/2/layout/IconVerticalSolidList"/>
    <dgm:cxn modelId="{1AAB1888-7E67-43E3-B532-5090C9220917}" type="presParOf" srcId="{F454E088-17A5-4F24-B069-5833D458518D}" destId="{9A8A3B11-8587-4CBC-8887-7D4D7905F0B0}" srcOrd="1" destOrd="0" presId="urn:microsoft.com/office/officeart/2018/2/layout/IconVerticalSolidList"/>
    <dgm:cxn modelId="{B8F465E4-F004-43FC-AA53-9DFD25BF1325}" type="presParOf" srcId="{F454E088-17A5-4F24-B069-5833D458518D}" destId="{9F6EC38B-6217-48F6-B214-E27F747759C3}" srcOrd="2" destOrd="0" presId="urn:microsoft.com/office/officeart/2018/2/layout/IconVerticalSolidList"/>
    <dgm:cxn modelId="{5D8D013D-73B7-46A7-BE53-655974B1C6C5}" type="presParOf" srcId="{F454E088-17A5-4F24-B069-5833D458518D}" destId="{EDEF4E65-D390-43F5-ACD3-B2F6CE849255}" srcOrd="3" destOrd="0" presId="urn:microsoft.com/office/officeart/2018/2/layout/IconVerticalSolidList"/>
    <dgm:cxn modelId="{A3A2E89D-1026-4790-8ACF-858D7604EF3F}" type="presParOf" srcId="{F454E088-17A5-4F24-B069-5833D458518D}" destId="{DA164385-1F88-47A5-BF39-8B31B63DBD9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6BA149-0132-4063-92BC-D8F4D56DD3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48B6D0-03F0-45CA-9987-4C6A9A422DA8}">
      <dgm:prSet/>
      <dgm:spPr/>
      <dgm:t>
        <a:bodyPr/>
        <a:lstStyle/>
        <a:p>
          <a:pPr>
            <a:lnSpc>
              <a:spcPct val="100000"/>
            </a:lnSpc>
          </a:pPr>
          <a:r>
            <a:rPr lang="en-US" b="1" i="0" baseline="0"/>
            <a:t>Tools Used</a:t>
          </a:r>
          <a:r>
            <a:rPr lang="en-US" b="0" i="0" baseline="0"/>
            <a:t>: Python libraries including Pandas, NumPy, Matplotlib, and Seaborn.</a:t>
          </a:r>
          <a:endParaRPr lang="en-US"/>
        </a:p>
      </dgm:t>
    </dgm:pt>
    <dgm:pt modelId="{471CD849-F6BB-47E5-AB2B-BA5396E9C0FB}" type="parTrans" cxnId="{2F1FB025-4EA6-4993-9B4A-82CF4EE3EB10}">
      <dgm:prSet/>
      <dgm:spPr/>
      <dgm:t>
        <a:bodyPr/>
        <a:lstStyle/>
        <a:p>
          <a:endParaRPr lang="en-US"/>
        </a:p>
      </dgm:t>
    </dgm:pt>
    <dgm:pt modelId="{52AED16D-10F9-4BC5-A6DA-C2A4564ABAF0}" type="sibTrans" cxnId="{2F1FB025-4EA6-4993-9B4A-82CF4EE3EB10}">
      <dgm:prSet/>
      <dgm:spPr/>
      <dgm:t>
        <a:bodyPr/>
        <a:lstStyle/>
        <a:p>
          <a:endParaRPr lang="en-US"/>
        </a:p>
      </dgm:t>
    </dgm:pt>
    <dgm:pt modelId="{CC7110A1-6DD4-4131-A0D4-5523428E4E1A}">
      <dgm:prSet/>
      <dgm:spPr/>
      <dgm:t>
        <a:bodyPr/>
        <a:lstStyle/>
        <a:p>
          <a:pPr>
            <a:lnSpc>
              <a:spcPct val="100000"/>
            </a:lnSpc>
          </a:pPr>
          <a:r>
            <a:rPr lang="en-US" b="0" i="0" baseline="0"/>
            <a:t>Data cleaning and validation.</a:t>
          </a:r>
          <a:endParaRPr lang="en-US"/>
        </a:p>
      </dgm:t>
    </dgm:pt>
    <dgm:pt modelId="{38849326-0CB8-46EC-AD85-315594043223}" type="parTrans" cxnId="{6294B04B-39F7-46DD-A16A-D6086E64D3C7}">
      <dgm:prSet/>
      <dgm:spPr/>
      <dgm:t>
        <a:bodyPr/>
        <a:lstStyle/>
        <a:p>
          <a:endParaRPr lang="en-US"/>
        </a:p>
      </dgm:t>
    </dgm:pt>
    <dgm:pt modelId="{52B87E8E-2D1F-48A4-B951-B430F7498270}" type="sibTrans" cxnId="{6294B04B-39F7-46DD-A16A-D6086E64D3C7}">
      <dgm:prSet/>
      <dgm:spPr/>
      <dgm:t>
        <a:bodyPr/>
        <a:lstStyle/>
        <a:p>
          <a:endParaRPr lang="en-US"/>
        </a:p>
      </dgm:t>
    </dgm:pt>
    <dgm:pt modelId="{B1D0F473-10C7-45AF-B7CE-BB96C8ADFC1F}">
      <dgm:prSet/>
      <dgm:spPr/>
      <dgm:t>
        <a:bodyPr/>
        <a:lstStyle/>
        <a:p>
          <a:pPr>
            <a:lnSpc>
              <a:spcPct val="100000"/>
            </a:lnSpc>
          </a:pPr>
          <a:r>
            <a:rPr lang="en-US" b="0" i="0" baseline="0"/>
            <a:t>Statistical summary of numerical parameters.</a:t>
          </a:r>
          <a:endParaRPr lang="en-US"/>
        </a:p>
      </dgm:t>
    </dgm:pt>
    <dgm:pt modelId="{DE3C4CB7-0B5B-4BC4-ACA4-651F5CD1736F}" type="parTrans" cxnId="{3ECD1149-BAB3-4777-ADBD-C23F31887371}">
      <dgm:prSet/>
      <dgm:spPr/>
      <dgm:t>
        <a:bodyPr/>
        <a:lstStyle/>
        <a:p>
          <a:endParaRPr lang="en-US"/>
        </a:p>
      </dgm:t>
    </dgm:pt>
    <dgm:pt modelId="{4884676A-D66A-4E91-B786-437AE084E5D3}" type="sibTrans" cxnId="{3ECD1149-BAB3-4777-ADBD-C23F31887371}">
      <dgm:prSet/>
      <dgm:spPr/>
      <dgm:t>
        <a:bodyPr/>
        <a:lstStyle/>
        <a:p>
          <a:endParaRPr lang="en-US"/>
        </a:p>
      </dgm:t>
    </dgm:pt>
    <dgm:pt modelId="{231CD2EB-9E36-433C-833D-4C6FDDA56310}">
      <dgm:prSet/>
      <dgm:spPr/>
      <dgm:t>
        <a:bodyPr/>
        <a:lstStyle/>
        <a:p>
          <a:pPr>
            <a:lnSpc>
              <a:spcPct val="100000"/>
            </a:lnSpc>
          </a:pPr>
          <a:r>
            <a:rPr lang="en-US" b="0" i="0" baseline="0" dirty="0"/>
            <a:t>Trend visualization across operational cycles.</a:t>
          </a:r>
          <a:endParaRPr lang="en-US" dirty="0"/>
        </a:p>
      </dgm:t>
    </dgm:pt>
    <dgm:pt modelId="{6439B1BD-0C58-4C2A-9087-2B86B7F9B2B8}" type="parTrans" cxnId="{77BF8CE3-0573-4C1E-B1BB-E2125BFA4C91}">
      <dgm:prSet/>
      <dgm:spPr/>
      <dgm:t>
        <a:bodyPr/>
        <a:lstStyle/>
        <a:p>
          <a:endParaRPr lang="en-US"/>
        </a:p>
      </dgm:t>
    </dgm:pt>
    <dgm:pt modelId="{4497251F-7060-4E59-8782-41D0FBADBE87}" type="sibTrans" cxnId="{77BF8CE3-0573-4C1E-B1BB-E2125BFA4C91}">
      <dgm:prSet/>
      <dgm:spPr/>
      <dgm:t>
        <a:bodyPr/>
        <a:lstStyle/>
        <a:p>
          <a:endParaRPr lang="en-US"/>
        </a:p>
      </dgm:t>
    </dgm:pt>
    <dgm:pt modelId="{4F8BE427-3114-4F62-A229-003E2CC94D10}" type="pres">
      <dgm:prSet presAssocID="{DA6BA149-0132-4063-92BC-D8F4D56DD3F6}" presName="root" presStyleCnt="0">
        <dgm:presLayoutVars>
          <dgm:dir/>
          <dgm:resizeHandles val="exact"/>
        </dgm:presLayoutVars>
      </dgm:prSet>
      <dgm:spPr/>
    </dgm:pt>
    <dgm:pt modelId="{5DE9BF47-FD32-48DA-A180-C3F0DBA9D2D5}" type="pres">
      <dgm:prSet presAssocID="{6A48B6D0-03F0-45CA-9987-4C6A9A422DA8}" presName="compNode" presStyleCnt="0"/>
      <dgm:spPr/>
    </dgm:pt>
    <dgm:pt modelId="{406AF918-71E9-4560-9854-4A982CE65411}" type="pres">
      <dgm:prSet presAssocID="{6A48B6D0-03F0-45CA-9987-4C6A9A422DA8}" presName="bgRect" presStyleLbl="bgShp" presStyleIdx="0" presStyleCnt="4"/>
      <dgm:spPr/>
    </dgm:pt>
    <dgm:pt modelId="{53086CA6-EB8A-4BBA-BE9A-417E3BF5A0BC}" type="pres">
      <dgm:prSet presAssocID="{6A48B6D0-03F0-45CA-9987-4C6A9A422DA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FDC942F7-6E1B-4B4B-9EEF-FAD30F85CD82}" type="pres">
      <dgm:prSet presAssocID="{6A48B6D0-03F0-45CA-9987-4C6A9A422DA8}" presName="spaceRect" presStyleCnt="0"/>
      <dgm:spPr/>
    </dgm:pt>
    <dgm:pt modelId="{E575E840-FBB5-4371-8878-E9450EC3CE26}" type="pres">
      <dgm:prSet presAssocID="{6A48B6D0-03F0-45CA-9987-4C6A9A422DA8}" presName="parTx" presStyleLbl="revTx" presStyleIdx="0" presStyleCnt="4">
        <dgm:presLayoutVars>
          <dgm:chMax val="0"/>
          <dgm:chPref val="0"/>
        </dgm:presLayoutVars>
      </dgm:prSet>
      <dgm:spPr/>
    </dgm:pt>
    <dgm:pt modelId="{92F7EEEF-F32E-460D-9457-243260062A22}" type="pres">
      <dgm:prSet presAssocID="{52AED16D-10F9-4BC5-A6DA-C2A4564ABAF0}" presName="sibTrans" presStyleCnt="0"/>
      <dgm:spPr/>
    </dgm:pt>
    <dgm:pt modelId="{04EBBE94-A7A2-4210-92D0-E369866BD9FF}" type="pres">
      <dgm:prSet presAssocID="{CC7110A1-6DD4-4131-A0D4-5523428E4E1A}" presName="compNode" presStyleCnt="0"/>
      <dgm:spPr/>
    </dgm:pt>
    <dgm:pt modelId="{EF93F681-E1F1-4201-A906-6BBD3FC4F636}" type="pres">
      <dgm:prSet presAssocID="{CC7110A1-6DD4-4131-A0D4-5523428E4E1A}" presName="bgRect" presStyleLbl="bgShp" presStyleIdx="1" presStyleCnt="4"/>
      <dgm:spPr/>
    </dgm:pt>
    <dgm:pt modelId="{1F5427FA-A662-4226-8204-A1195C5ACA44}" type="pres">
      <dgm:prSet presAssocID="{CC7110A1-6DD4-4131-A0D4-5523428E4E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858AC317-444F-4F1C-AE28-8E18DB478CB4}" type="pres">
      <dgm:prSet presAssocID="{CC7110A1-6DD4-4131-A0D4-5523428E4E1A}" presName="spaceRect" presStyleCnt="0"/>
      <dgm:spPr/>
    </dgm:pt>
    <dgm:pt modelId="{CA0A3E8E-FFEF-43C8-A2AA-A5E7DD690E3A}" type="pres">
      <dgm:prSet presAssocID="{CC7110A1-6DD4-4131-A0D4-5523428E4E1A}" presName="parTx" presStyleLbl="revTx" presStyleIdx="1" presStyleCnt="4">
        <dgm:presLayoutVars>
          <dgm:chMax val="0"/>
          <dgm:chPref val="0"/>
        </dgm:presLayoutVars>
      </dgm:prSet>
      <dgm:spPr/>
    </dgm:pt>
    <dgm:pt modelId="{23FEA324-0FD0-4071-9620-D7F0D959815B}" type="pres">
      <dgm:prSet presAssocID="{52B87E8E-2D1F-48A4-B951-B430F7498270}" presName="sibTrans" presStyleCnt="0"/>
      <dgm:spPr/>
    </dgm:pt>
    <dgm:pt modelId="{28DF7F97-1695-46A0-AE90-09E44ECFAB7C}" type="pres">
      <dgm:prSet presAssocID="{B1D0F473-10C7-45AF-B7CE-BB96C8ADFC1F}" presName="compNode" presStyleCnt="0"/>
      <dgm:spPr/>
    </dgm:pt>
    <dgm:pt modelId="{C4EDA71A-9B04-4721-9ED6-2DAF541F95B9}" type="pres">
      <dgm:prSet presAssocID="{B1D0F473-10C7-45AF-B7CE-BB96C8ADFC1F}" presName="bgRect" presStyleLbl="bgShp" presStyleIdx="2" presStyleCnt="4"/>
      <dgm:spPr/>
    </dgm:pt>
    <dgm:pt modelId="{FA959B0F-6EEB-4004-9E94-3E8CA35D0E72}" type="pres">
      <dgm:prSet presAssocID="{B1D0F473-10C7-45AF-B7CE-BB96C8ADFC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3914289-79AB-4AFE-BCC9-0FC8DDF49431}" type="pres">
      <dgm:prSet presAssocID="{B1D0F473-10C7-45AF-B7CE-BB96C8ADFC1F}" presName="spaceRect" presStyleCnt="0"/>
      <dgm:spPr/>
    </dgm:pt>
    <dgm:pt modelId="{8968B578-1EE9-4981-84C8-15390595BD4E}" type="pres">
      <dgm:prSet presAssocID="{B1D0F473-10C7-45AF-B7CE-BB96C8ADFC1F}" presName="parTx" presStyleLbl="revTx" presStyleIdx="2" presStyleCnt="4">
        <dgm:presLayoutVars>
          <dgm:chMax val="0"/>
          <dgm:chPref val="0"/>
        </dgm:presLayoutVars>
      </dgm:prSet>
      <dgm:spPr/>
    </dgm:pt>
    <dgm:pt modelId="{CBCA477D-0D7C-411B-9A6A-4EB2AAA355A4}" type="pres">
      <dgm:prSet presAssocID="{4884676A-D66A-4E91-B786-437AE084E5D3}" presName="sibTrans" presStyleCnt="0"/>
      <dgm:spPr/>
    </dgm:pt>
    <dgm:pt modelId="{AD095EBF-9849-4C35-9033-5AAAD6E3FA77}" type="pres">
      <dgm:prSet presAssocID="{231CD2EB-9E36-433C-833D-4C6FDDA56310}" presName="compNode" presStyleCnt="0"/>
      <dgm:spPr/>
    </dgm:pt>
    <dgm:pt modelId="{27511DBE-7517-4F05-8D7A-12BA6B69F92D}" type="pres">
      <dgm:prSet presAssocID="{231CD2EB-9E36-433C-833D-4C6FDDA56310}" presName="bgRect" presStyleLbl="bgShp" presStyleIdx="3" presStyleCnt="4"/>
      <dgm:spPr/>
    </dgm:pt>
    <dgm:pt modelId="{1B0EC0A5-854B-4493-9921-6F87453C8F00}" type="pres">
      <dgm:prSet presAssocID="{231CD2EB-9E36-433C-833D-4C6FDDA563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F18AF7C1-3933-445F-A73B-41244CED21A8}" type="pres">
      <dgm:prSet presAssocID="{231CD2EB-9E36-433C-833D-4C6FDDA56310}" presName="spaceRect" presStyleCnt="0"/>
      <dgm:spPr/>
    </dgm:pt>
    <dgm:pt modelId="{F2106CEC-9EFC-4823-88AC-ADA2F6265837}" type="pres">
      <dgm:prSet presAssocID="{231CD2EB-9E36-433C-833D-4C6FDDA56310}" presName="parTx" presStyleLbl="revTx" presStyleIdx="3" presStyleCnt="4">
        <dgm:presLayoutVars>
          <dgm:chMax val="0"/>
          <dgm:chPref val="0"/>
        </dgm:presLayoutVars>
      </dgm:prSet>
      <dgm:spPr/>
    </dgm:pt>
  </dgm:ptLst>
  <dgm:cxnLst>
    <dgm:cxn modelId="{17A80F04-EF2B-492A-AB21-AA847661A0FE}" type="presOf" srcId="{231CD2EB-9E36-433C-833D-4C6FDDA56310}" destId="{F2106CEC-9EFC-4823-88AC-ADA2F6265837}" srcOrd="0" destOrd="0" presId="urn:microsoft.com/office/officeart/2018/2/layout/IconVerticalSolidList"/>
    <dgm:cxn modelId="{2F1FB025-4EA6-4993-9B4A-82CF4EE3EB10}" srcId="{DA6BA149-0132-4063-92BC-D8F4D56DD3F6}" destId="{6A48B6D0-03F0-45CA-9987-4C6A9A422DA8}" srcOrd="0" destOrd="0" parTransId="{471CD849-F6BB-47E5-AB2B-BA5396E9C0FB}" sibTransId="{52AED16D-10F9-4BC5-A6DA-C2A4564ABAF0}"/>
    <dgm:cxn modelId="{95EA6A31-138C-4E12-ACB0-6B1A320C199E}" type="presOf" srcId="{CC7110A1-6DD4-4131-A0D4-5523428E4E1A}" destId="{CA0A3E8E-FFEF-43C8-A2AA-A5E7DD690E3A}" srcOrd="0" destOrd="0" presId="urn:microsoft.com/office/officeart/2018/2/layout/IconVerticalSolidList"/>
    <dgm:cxn modelId="{3ECD1149-BAB3-4777-ADBD-C23F31887371}" srcId="{DA6BA149-0132-4063-92BC-D8F4D56DD3F6}" destId="{B1D0F473-10C7-45AF-B7CE-BB96C8ADFC1F}" srcOrd="2" destOrd="0" parTransId="{DE3C4CB7-0B5B-4BC4-ACA4-651F5CD1736F}" sibTransId="{4884676A-D66A-4E91-B786-437AE084E5D3}"/>
    <dgm:cxn modelId="{6294B04B-39F7-46DD-A16A-D6086E64D3C7}" srcId="{DA6BA149-0132-4063-92BC-D8F4D56DD3F6}" destId="{CC7110A1-6DD4-4131-A0D4-5523428E4E1A}" srcOrd="1" destOrd="0" parTransId="{38849326-0CB8-46EC-AD85-315594043223}" sibTransId="{52B87E8E-2D1F-48A4-B951-B430F7498270}"/>
    <dgm:cxn modelId="{6B37A34E-6086-44B0-9288-EB52C377A172}" type="presOf" srcId="{6A48B6D0-03F0-45CA-9987-4C6A9A422DA8}" destId="{E575E840-FBB5-4371-8878-E9450EC3CE26}" srcOrd="0" destOrd="0" presId="urn:microsoft.com/office/officeart/2018/2/layout/IconVerticalSolidList"/>
    <dgm:cxn modelId="{D314EEA1-615A-46B7-B3D6-70218CA63211}" type="presOf" srcId="{DA6BA149-0132-4063-92BC-D8F4D56DD3F6}" destId="{4F8BE427-3114-4F62-A229-003E2CC94D10}" srcOrd="0" destOrd="0" presId="urn:microsoft.com/office/officeart/2018/2/layout/IconVerticalSolidList"/>
    <dgm:cxn modelId="{35B5B9DA-0427-4786-9F2A-614E96918A78}" type="presOf" srcId="{B1D0F473-10C7-45AF-B7CE-BB96C8ADFC1F}" destId="{8968B578-1EE9-4981-84C8-15390595BD4E}" srcOrd="0" destOrd="0" presId="urn:microsoft.com/office/officeart/2018/2/layout/IconVerticalSolidList"/>
    <dgm:cxn modelId="{77BF8CE3-0573-4C1E-B1BB-E2125BFA4C91}" srcId="{DA6BA149-0132-4063-92BC-D8F4D56DD3F6}" destId="{231CD2EB-9E36-433C-833D-4C6FDDA56310}" srcOrd="3" destOrd="0" parTransId="{6439B1BD-0C58-4C2A-9087-2B86B7F9B2B8}" sibTransId="{4497251F-7060-4E59-8782-41D0FBADBE87}"/>
    <dgm:cxn modelId="{43E46D76-D300-4BFD-99DE-2C38FFBF887F}" type="presParOf" srcId="{4F8BE427-3114-4F62-A229-003E2CC94D10}" destId="{5DE9BF47-FD32-48DA-A180-C3F0DBA9D2D5}" srcOrd="0" destOrd="0" presId="urn:microsoft.com/office/officeart/2018/2/layout/IconVerticalSolidList"/>
    <dgm:cxn modelId="{16D8F1AE-BDA3-4E9A-B0A7-7E9D19267CE1}" type="presParOf" srcId="{5DE9BF47-FD32-48DA-A180-C3F0DBA9D2D5}" destId="{406AF918-71E9-4560-9854-4A982CE65411}" srcOrd="0" destOrd="0" presId="urn:microsoft.com/office/officeart/2018/2/layout/IconVerticalSolidList"/>
    <dgm:cxn modelId="{0B6A8A82-88DC-4B77-BB5F-3FDE88A3F2B4}" type="presParOf" srcId="{5DE9BF47-FD32-48DA-A180-C3F0DBA9D2D5}" destId="{53086CA6-EB8A-4BBA-BE9A-417E3BF5A0BC}" srcOrd="1" destOrd="0" presId="urn:microsoft.com/office/officeart/2018/2/layout/IconVerticalSolidList"/>
    <dgm:cxn modelId="{7549616D-7039-441C-99E5-2966BF7A8F1C}" type="presParOf" srcId="{5DE9BF47-FD32-48DA-A180-C3F0DBA9D2D5}" destId="{FDC942F7-6E1B-4B4B-9EEF-FAD30F85CD82}" srcOrd="2" destOrd="0" presId="urn:microsoft.com/office/officeart/2018/2/layout/IconVerticalSolidList"/>
    <dgm:cxn modelId="{4C4E863C-7A44-4794-8870-19687ABED7CA}" type="presParOf" srcId="{5DE9BF47-FD32-48DA-A180-C3F0DBA9D2D5}" destId="{E575E840-FBB5-4371-8878-E9450EC3CE26}" srcOrd="3" destOrd="0" presId="urn:microsoft.com/office/officeart/2018/2/layout/IconVerticalSolidList"/>
    <dgm:cxn modelId="{ACA3404B-A27D-49E6-A74F-170F77613A7A}" type="presParOf" srcId="{4F8BE427-3114-4F62-A229-003E2CC94D10}" destId="{92F7EEEF-F32E-460D-9457-243260062A22}" srcOrd="1" destOrd="0" presId="urn:microsoft.com/office/officeart/2018/2/layout/IconVerticalSolidList"/>
    <dgm:cxn modelId="{5AAA68C7-79C6-4627-8255-12E95C9B791E}" type="presParOf" srcId="{4F8BE427-3114-4F62-A229-003E2CC94D10}" destId="{04EBBE94-A7A2-4210-92D0-E369866BD9FF}" srcOrd="2" destOrd="0" presId="urn:microsoft.com/office/officeart/2018/2/layout/IconVerticalSolidList"/>
    <dgm:cxn modelId="{AF04106C-1AEC-41EE-B8B8-BF7D051A0644}" type="presParOf" srcId="{04EBBE94-A7A2-4210-92D0-E369866BD9FF}" destId="{EF93F681-E1F1-4201-A906-6BBD3FC4F636}" srcOrd="0" destOrd="0" presId="urn:microsoft.com/office/officeart/2018/2/layout/IconVerticalSolidList"/>
    <dgm:cxn modelId="{99D54725-F1A3-4D17-9183-452054AEDEC0}" type="presParOf" srcId="{04EBBE94-A7A2-4210-92D0-E369866BD9FF}" destId="{1F5427FA-A662-4226-8204-A1195C5ACA44}" srcOrd="1" destOrd="0" presId="urn:microsoft.com/office/officeart/2018/2/layout/IconVerticalSolidList"/>
    <dgm:cxn modelId="{2D615E98-DADF-4337-BDC7-2D9B709FA82B}" type="presParOf" srcId="{04EBBE94-A7A2-4210-92D0-E369866BD9FF}" destId="{858AC317-444F-4F1C-AE28-8E18DB478CB4}" srcOrd="2" destOrd="0" presId="urn:microsoft.com/office/officeart/2018/2/layout/IconVerticalSolidList"/>
    <dgm:cxn modelId="{97406E7E-8017-4045-8938-07EDE953A96F}" type="presParOf" srcId="{04EBBE94-A7A2-4210-92D0-E369866BD9FF}" destId="{CA0A3E8E-FFEF-43C8-A2AA-A5E7DD690E3A}" srcOrd="3" destOrd="0" presId="urn:microsoft.com/office/officeart/2018/2/layout/IconVerticalSolidList"/>
    <dgm:cxn modelId="{F15B70D8-869A-41F7-A679-FAB612196FC9}" type="presParOf" srcId="{4F8BE427-3114-4F62-A229-003E2CC94D10}" destId="{23FEA324-0FD0-4071-9620-D7F0D959815B}" srcOrd="3" destOrd="0" presId="urn:microsoft.com/office/officeart/2018/2/layout/IconVerticalSolidList"/>
    <dgm:cxn modelId="{5D36E1B0-BFC2-4375-B0D9-6AD50ED67BEC}" type="presParOf" srcId="{4F8BE427-3114-4F62-A229-003E2CC94D10}" destId="{28DF7F97-1695-46A0-AE90-09E44ECFAB7C}" srcOrd="4" destOrd="0" presId="urn:microsoft.com/office/officeart/2018/2/layout/IconVerticalSolidList"/>
    <dgm:cxn modelId="{9C36C80E-6201-422C-9354-422EF9AB56BA}" type="presParOf" srcId="{28DF7F97-1695-46A0-AE90-09E44ECFAB7C}" destId="{C4EDA71A-9B04-4721-9ED6-2DAF541F95B9}" srcOrd="0" destOrd="0" presId="urn:microsoft.com/office/officeart/2018/2/layout/IconVerticalSolidList"/>
    <dgm:cxn modelId="{EE11DCE9-3599-4EFE-BDE8-308434292CAF}" type="presParOf" srcId="{28DF7F97-1695-46A0-AE90-09E44ECFAB7C}" destId="{FA959B0F-6EEB-4004-9E94-3E8CA35D0E72}" srcOrd="1" destOrd="0" presId="urn:microsoft.com/office/officeart/2018/2/layout/IconVerticalSolidList"/>
    <dgm:cxn modelId="{39AFC93F-55DD-4CC5-9171-ED960FF4D17A}" type="presParOf" srcId="{28DF7F97-1695-46A0-AE90-09E44ECFAB7C}" destId="{E3914289-79AB-4AFE-BCC9-0FC8DDF49431}" srcOrd="2" destOrd="0" presId="urn:microsoft.com/office/officeart/2018/2/layout/IconVerticalSolidList"/>
    <dgm:cxn modelId="{7E057C73-57CE-41DE-A1D3-A6FFA148FA16}" type="presParOf" srcId="{28DF7F97-1695-46A0-AE90-09E44ECFAB7C}" destId="{8968B578-1EE9-4981-84C8-15390595BD4E}" srcOrd="3" destOrd="0" presId="urn:microsoft.com/office/officeart/2018/2/layout/IconVerticalSolidList"/>
    <dgm:cxn modelId="{C4D5CDFD-45A2-4E11-BFB2-9B90EB50A44F}" type="presParOf" srcId="{4F8BE427-3114-4F62-A229-003E2CC94D10}" destId="{CBCA477D-0D7C-411B-9A6A-4EB2AAA355A4}" srcOrd="5" destOrd="0" presId="urn:microsoft.com/office/officeart/2018/2/layout/IconVerticalSolidList"/>
    <dgm:cxn modelId="{76BA3967-BB05-4C5B-9C73-257B68DE79D4}" type="presParOf" srcId="{4F8BE427-3114-4F62-A229-003E2CC94D10}" destId="{AD095EBF-9849-4C35-9033-5AAAD6E3FA77}" srcOrd="6" destOrd="0" presId="urn:microsoft.com/office/officeart/2018/2/layout/IconVerticalSolidList"/>
    <dgm:cxn modelId="{AA1AAE63-F538-4436-8C76-F1D411353170}" type="presParOf" srcId="{AD095EBF-9849-4C35-9033-5AAAD6E3FA77}" destId="{27511DBE-7517-4F05-8D7A-12BA6B69F92D}" srcOrd="0" destOrd="0" presId="urn:microsoft.com/office/officeart/2018/2/layout/IconVerticalSolidList"/>
    <dgm:cxn modelId="{9FD560F6-0983-4AD2-BE80-8BCEFC63350B}" type="presParOf" srcId="{AD095EBF-9849-4C35-9033-5AAAD6E3FA77}" destId="{1B0EC0A5-854B-4493-9921-6F87453C8F00}" srcOrd="1" destOrd="0" presId="urn:microsoft.com/office/officeart/2018/2/layout/IconVerticalSolidList"/>
    <dgm:cxn modelId="{EB5D3B30-9D8A-46F3-A790-D0A371DA3FFE}" type="presParOf" srcId="{AD095EBF-9849-4C35-9033-5AAAD6E3FA77}" destId="{F18AF7C1-3933-445F-A73B-41244CED21A8}" srcOrd="2" destOrd="0" presId="urn:microsoft.com/office/officeart/2018/2/layout/IconVerticalSolidList"/>
    <dgm:cxn modelId="{E093AC1E-0647-4E52-B644-0BF71C89414F}" type="presParOf" srcId="{AD095EBF-9849-4C35-9033-5AAAD6E3FA77}" destId="{F2106CEC-9EFC-4823-88AC-ADA2F62658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20E4E-86CA-4141-8106-7791E1AF206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A0AFEEE-2F12-40F0-8FD5-B5848D6C130E}">
      <dgm:prSet/>
      <dgm:spPr/>
      <dgm:t>
        <a:bodyPr/>
        <a:lstStyle/>
        <a:p>
          <a:r>
            <a:rPr lang="en-IN" dirty="0"/>
            <a:t>Checked the missing data</a:t>
          </a:r>
          <a:endParaRPr lang="en-US" dirty="0"/>
        </a:p>
      </dgm:t>
    </dgm:pt>
    <dgm:pt modelId="{D16CCDDB-5764-46B2-9C8C-26264BA8B3FE}" type="parTrans" cxnId="{DE0FE680-A2D8-40CF-9C7E-3F1A0970BECD}">
      <dgm:prSet/>
      <dgm:spPr/>
      <dgm:t>
        <a:bodyPr/>
        <a:lstStyle/>
        <a:p>
          <a:endParaRPr lang="en-US"/>
        </a:p>
      </dgm:t>
    </dgm:pt>
    <dgm:pt modelId="{FC95586C-2819-483E-B645-6169825B56E4}" type="sibTrans" cxnId="{DE0FE680-A2D8-40CF-9C7E-3F1A0970BECD}">
      <dgm:prSet/>
      <dgm:spPr/>
      <dgm:t>
        <a:bodyPr/>
        <a:lstStyle/>
        <a:p>
          <a:endParaRPr lang="en-US"/>
        </a:p>
      </dgm:t>
    </dgm:pt>
    <dgm:pt modelId="{C6C3CF9E-0D47-4D85-B2B4-96E897DAEAC7}">
      <dgm:prSet/>
      <dgm:spPr/>
      <dgm:t>
        <a:bodyPr/>
        <a:lstStyle/>
        <a:p>
          <a:r>
            <a:rPr lang="en-IN" dirty="0"/>
            <a:t>Checked duplicate rows</a:t>
          </a:r>
          <a:endParaRPr lang="en-US" dirty="0"/>
        </a:p>
      </dgm:t>
    </dgm:pt>
    <dgm:pt modelId="{4645900A-DC00-4CB8-8C94-2096D7595848}" type="parTrans" cxnId="{9FF9590B-D1A3-4076-9B98-94B0BB8AB4A5}">
      <dgm:prSet/>
      <dgm:spPr/>
      <dgm:t>
        <a:bodyPr/>
        <a:lstStyle/>
        <a:p>
          <a:endParaRPr lang="en-US"/>
        </a:p>
      </dgm:t>
    </dgm:pt>
    <dgm:pt modelId="{22096BD2-E848-4F3F-9698-B7CEBA507D75}" type="sibTrans" cxnId="{9FF9590B-D1A3-4076-9B98-94B0BB8AB4A5}">
      <dgm:prSet/>
      <dgm:spPr/>
      <dgm:t>
        <a:bodyPr/>
        <a:lstStyle/>
        <a:p>
          <a:endParaRPr lang="en-US"/>
        </a:p>
      </dgm:t>
    </dgm:pt>
    <dgm:pt modelId="{5011C3D0-C905-4E6E-BB1E-0AF6734B5381}">
      <dgm:prSet/>
      <dgm:spPr/>
      <dgm:t>
        <a:bodyPr/>
        <a:lstStyle/>
        <a:p>
          <a:r>
            <a:rPr lang="en-IN" dirty="0"/>
            <a:t>Corrected the data types</a:t>
          </a:r>
          <a:endParaRPr lang="en-US" dirty="0"/>
        </a:p>
      </dgm:t>
    </dgm:pt>
    <dgm:pt modelId="{756A9B4F-E781-4DEC-A931-D11976BE9D4B}" type="parTrans" cxnId="{E01DB551-F304-4D72-B7BA-3DDDDEBA01B2}">
      <dgm:prSet/>
      <dgm:spPr/>
      <dgm:t>
        <a:bodyPr/>
        <a:lstStyle/>
        <a:p>
          <a:endParaRPr lang="en-US"/>
        </a:p>
      </dgm:t>
    </dgm:pt>
    <dgm:pt modelId="{8CC6EBBC-B2AC-423E-9087-F93FA66535F0}" type="sibTrans" cxnId="{E01DB551-F304-4D72-B7BA-3DDDDEBA01B2}">
      <dgm:prSet/>
      <dgm:spPr/>
      <dgm:t>
        <a:bodyPr/>
        <a:lstStyle/>
        <a:p>
          <a:endParaRPr lang="en-US"/>
        </a:p>
      </dgm:t>
    </dgm:pt>
    <dgm:pt modelId="{B57FE782-ECDF-4E17-9BF3-048893B47188}" type="pres">
      <dgm:prSet presAssocID="{E8820E4E-86CA-4141-8106-7791E1AF2066}" presName="linear" presStyleCnt="0">
        <dgm:presLayoutVars>
          <dgm:animLvl val="lvl"/>
          <dgm:resizeHandles val="exact"/>
        </dgm:presLayoutVars>
      </dgm:prSet>
      <dgm:spPr/>
    </dgm:pt>
    <dgm:pt modelId="{87E43566-D3B3-4439-9706-FED0C1D7AFAF}" type="pres">
      <dgm:prSet presAssocID="{EA0AFEEE-2F12-40F0-8FD5-B5848D6C130E}" presName="parentText" presStyleLbl="node1" presStyleIdx="0" presStyleCnt="3">
        <dgm:presLayoutVars>
          <dgm:chMax val="0"/>
          <dgm:bulletEnabled val="1"/>
        </dgm:presLayoutVars>
      </dgm:prSet>
      <dgm:spPr/>
    </dgm:pt>
    <dgm:pt modelId="{36E5406F-0EE5-4ACE-B476-544BCF65D4EC}" type="pres">
      <dgm:prSet presAssocID="{FC95586C-2819-483E-B645-6169825B56E4}" presName="spacer" presStyleCnt="0"/>
      <dgm:spPr/>
    </dgm:pt>
    <dgm:pt modelId="{8ED9FCC0-AD2B-4A3C-B583-FCA0EE3B0A5A}" type="pres">
      <dgm:prSet presAssocID="{C6C3CF9E-0D47-4D85-B2B4-96E897DAEAC7}" presName="parentText" presStyleLbl="node1" presStyleIdx="1" presStyleCnt="3">
        <dgm:presLayoutVars>
          <dgm:chMax val="0"/>
          <dgm:bulletEnabled val="1"/>
        </dgm:presLayoutVars>
      </dgm:prSet>
      <dgm:spPr/>
    </dgm:pt>
    <dgm:pt modelId="{09516D21-31C7-4F31-968B-4F75FFF63FE6}" type="pres">
      <dgm:prSet presAssocID="{22096BD2-E848-4F3F-9698-B7CEBA507D75}" presName="spacer" presStyleCnt="0"/>
      <dgm:spPr/>
    </dgm:pt>
    <dgm:pt modelId="{25FCB8CC-7FEF-4517-93FC-C32CA1C6A5DC}" type="pres">
      <dgm:prSet presAssocID="{5011C3D0-C905-4E6E-BB1E-0AF6734B5381}" presName="parentText" presStyleLbl="node1" presStyleIdx="2" presStyleCnt="3">
        <dgm:presLayoutVars>
          <dgm:chMax val="0"/>
          <dgm:bulletEnabled val="1"/>
        </dgm:presLayoutVars>
      </dgm:prSet>
      <dgm:spPr/>
    </dgm:pt>
  </dgm:ptLst>
  <dgm:cxnLst>
    <dgm:cxn modelId="{9FF9590B-D1A3-4076-9B98-94B0BB8AB4A5}" srcId="{E8820E4E-86CA-4141-8106-7791E1AF2066}" destId="{C6C3CF9E-0D47-4D85-B2B4-96E897DAEAC7}" srcOrd="1" destOrd="0" parTransId="{4645900A-DC00-4CB8-8C94-2096D7595848}" sibTransId="{22096BD2-E848-4F3F-9698-B7CEBA507D75}"/>
    <dgm:cxn modelId="{1F39B966-A244-40B4-996A-A56F214B6437}" type="presOf" srcId="{C6C3CF9E-0D47-4D85-B2B4-96E897DAEAC7}" destId="{8ED9FCC0-AD2B-4A3C-B583-FCA0EE3B0A5A}" srcOrd="0" destOrd="0" presId="urn:microsoft.com/office/officeart/2005/8/layout/vList2"/>
    <dgm:cxn modelId="{E01DB551-F304-4D72-B7BA-3DDDDEBA01B2}" srcId="{E8820E4E-86CA-4141-8106-7791E1AF2066}" destId="{5011C3D0-C905-4E6E-BB1E-0AF6734B5381}" srcOrd="2" destOrd="0" parTransId="{756A9B4F-E781-4DEC-A931-D11976BE9D4B}" sibTransId="{8CC6EBBC-B2AC-423E-9087-F93FA66535F0}"/>
    <dgm:cxn modelId="{B55BE772-19ED-49CC-8AC0-F2A61408BEBA}" type="presOf" srcId="{E8820E4E-86CA-4141-8106-7791E1AF2066}" destId="{B57FE782-ECDF-4E17-9BF3-048893B47188}" srcOrd="0" destOrd="0" presId="urn:microsoft.com/office/officeart/2005/8/layout/vList2"/>
    <dgm:cxn modelId="{DE0FE680-A2D8-40CF-9C7E-3F1A0970BECD}" srcId="{E8820E4E-86CA-4141-8106-7791E1AF2066}" destId="{EA0AFEEE-2F12-40F0-8FD5-B5848D6C130E}" srcOrd="0" destOrd="0" parTransId="{D16CCDDB-5764-46B2-9C8C-26264BA8B3FE}" sibTransId="{FC95586C-2819-483E-B645-6169825B56E4}"/>
    <dgm:cxn modelId="{E1F56CA7-E496-4660-AD46-D5E616E960B3}" type="presOf" srcId="{EA0AFEEE-2F12-40F0-8FD5-B5848D6C130E}" destId="{87E43566-D3B3-4439-9706-FED0C1D7AFAF}" srcOrd="0" destOrd="0" presId="urn:microsoft.com/office/officeart/2005/8/layout/vList2"/>
    <dgm:cxn modelId="{EA960ECC-199C-457D-973E-6EA9373BA859}" type="presOf" srcId="{5011C3D0-C905-4E6E-BB1E-0AF6734B5381}" destId="{25FCB8CC-7FEF-4517-93FC-C32CA1C6A5DC}" srcOrd="0" destOrd="0" presId="urn:microsoft.com/office/officeart/2005/8/layout/vList2"/>
    <dgm:cxn modelId="{BE45D78F-8247-4E8B-B740-DD3999D6EDF0}" type="presParOf" srcId="{B57FE782-ECDF-4E17-9BF3-048893B47188}" destId="{87E43566-D3B3-4439-9706-FED0C1D7AFAF}" srcOrd="0" destOrd="0" presId="urn:microsoft.com/office/officeart/2005/8/layout/vList2"/>
    <dgm:cxn modelId="{AA6F36CF-A706-437F-9DC2-6DF6EDDEA826}" type="presParOf" srcId="{B57FE782-ECDF-4E17-9BF3-048893B47188}" destId="{36E5406F-0EE5-4ACE-B476-544BCF65D4EC}" srcOrd="1" destOrd="0" presId="urn:microsoft.com/office/officeart/2005/8/layout/vList2"/>
    <dgm:cxn modelId="{2E0A42BF-9B5F-42EE-8737-05FDEC125497}" type="presParOf" srcId="{B57FE782-ECDF-4E17-9BF3-048893B47188}" destId="{8ED9FCC0-AD2B-4A3C-B583-FCA0EE3B0A5A}" srcOrd="2" destOrd="0" presId="urn:microsoft.com/office/officeart/2005/8/layout/vList2"/>
    <dgm:cxn modelId="{DB738041-B92D-4D90-B61D-B90512045AAD}" type="presParOf" srcId="{B57FE782-ECDF-4E17-9BF3-048893B47188}" destId="{09516D21-31C7-4F31-968B-4F75FFF63FE6}" srcOrd="3" destOrd="0" presId="urn:microsoft.com/office/officeart/2005/8/layout/vList2"/>
    <dgm:cxn modelId="{5602ED82-DDDA-4580-B0CE-8827102EE604}" type="presParOf" srcId="{B57FE782-ECDF-4E17-9BF3-048893B47188}" destId="{25FCB8CC-7FEF-4517-93FC-C32CA1C6A5D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068FB6-32C9-4F67-9858-902D6811572A}"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52D11FCD-51CC-49B3-B5DC-44699FE0A0BE}">
      <dgm:prSet/>
      <dgm:spPr/>
      <dgm:t>
        <a:bodyPr/>
        <a:lstStyle/>
        <a:p>
          <a:pPr>
            <a:lnSpc>
              <a:spcPct val="100000"/>
            </a:lnSpc>
          </a:pPr>
          <a:r>
            <a:rPr lang="en-US"/>
            <a:t>Raw sensor data is noisy and hard to interpret over many cycles.</a:t>
          </a:r>
        </a:p>
      </dgm:t>
    </dgm:pt>
    <dgm:pt modelId="{B4DF6A51-C145-4670-B9FF-C4EBB4300391}" type="parTrans" cxnId="{D4314EB8-73BF-4AD8-BF86-D2AE903B71DE}">
      <dgm:prSet/>
      <dgm:spPr/>
      <dgm:t>
        <a:bodyPr/>
        <a:lstStyle/>
        <a:p>
          <a:endParaRPr lang="en-US"/>
        </a:p>
      </dgm:t>
    </dgm:pt>
    <dgm:pt modelId="{F8AC8617-9B01-4AE2-A9B1-466CDB1F804E}" type="sibTrans" cxnId="{D4314EB8-73BF-4AD8-BF86-D2AE903B71DE}">
      <dgm:prSet/>
      <dgm:spPr/>
      <dgm:t>
        <a:bodyPr/>
        <a:lstStyle/>
        <a:p>
          <a:endParaRPr lang="en-US"/>
        </a:p>
      </dgm:t>
    </dgm:pt>
    <dgm:pt modelId="{DCB49879-3C3C-4E57-84A4-8C220B1B9DA5}">
      <dgm:prSet/>
      <dgm:spPr/>
      <dgm:t>
        <a:bodyPr/>
        <a:lstStyle/>
        <a:p>
          <a:pPr>
            <a:lnSpc>
              <a:spcPct val="100000"/>
            </a:lnSpc>
          </a:pPr>
          <a:r>
            <a:rPr lang="en-US" dirty="0"/>
            <a:t>Feature engineering = creating new, more meaningful variables from existing sensors.</a:t>
          </a:r>
        </a:p>
      </dgm:t>
    </dgm:pt>
    <dgm:pt modelId="{1F62696B-F376-4E60-B64A-47343E58E01B}" type="parTrans" cxnId="{0848C4A8-5C0B-497B-B814-3E3F238E84A9}">
      <dgm:prSet/>
      <dgm:spPr/>
      <dgm:t>
        <a:bodyPr/>
        <a:lstStyle/>
        <a:p>
          <a:endParaRPr lang="en-US"/>
        </a:p>
      </dgm:t>
    </dgm:pt>
    <dgm:pt modelId="{12FC2D5D-2779-453D-BF5D-ED0F869CC46B}" type="sibTrans" cxnId="{0848C4A8-5C0B-497B-B814-3E3F238E84A9}">
      <dgm:prSet/>
      <dgm:spPr/>
      <dgm:t>
        <a:bodyPr/>
        <a:lstStyle/>
        <a:p>
          <a:endParaRPr lang="en-US"/>
        </a:p>
      </dgm:t>
    </dgm:pt>
    <dgm:pt modelId="{177C9DD3-4F3B-4F36-A18D-8C5AD5D75EEC}">
      <dgm:prSet/>
      <dgm:spPr/>
      <dgm:t>
        <a:bodyPr/>
        <a:lstStyle/>
        <a:p>
          <a:pPr>
            <a:lnSpc>
              <a:spcPct val="100000"/>
            </a:lnSpc>
          </a:pPr>
          <a:r>
            <a:rPr lang="en-US"/>
            <a:t>Goal: highlight engine health trends and early warning signs of failure.</a:t>
          </a:r>
        </a:p>
      </dgm:t>
    </dgm:pt>
    <dgm:pt modelId="{6E3F195F-8128-4315-A335-8F10A269671B}" type="parTrans" cxnId="{EB1B6F5F-0814-413E-ACDC-39C3A239FF3F}">
      <dgm:prSet/>
      <dgm:spPr/>
      <dgm:t>
        <a:bodyPr/>
        <a:lstStyle/>
        <a:p>
          <a:endParaRPr lang="en-US"/>
        </a:p>
      </dgm:t>
    </dgm:pt>
    <dgm:pt modelId="{4F68B78E-EA30-41D0-8386-F0E12F9F1198}" type="sibTrans" cxnId="{EB1B6F5F-0814-413E-ACDC-39C3A239FF3F}">
      <dgm:prSet/>
      <dgm:spPr/>
      <dgm:t>
        <a:bodyPr/>
        <a:lstStyle/>
        <a:p>
          <a:endParaRPr lang="en-US"/>
        </a:p>
      </dgm:t>
    </dgm:pt>
    <dgm:pt modelId="{0E9C5AE1-067C-4320-A00A-DFEAFE5B8F48}" type="pres">
      <dgm:prSet presAssocID="{1E068FB6-32C9-4F67-9858-902D6811572A}" presName="root" presStyleCnt="0">
        <dgm:presLayoutVars>
          <dgm:dir/>
          <dgm:resizeHandles val="exact"/>
        </dgm:presLayoutVars>
      </dgm:prSet>
      <dgm:spPr/>
    </dgm:pt>
    <dgm:pt modelId="{AC8205A2-9003-4F1E-9555-7E976FE7ACA9}" type="pres">
      <dgm:prSet presAssocID="{52D11FCD-51CC-49B3-B5DC-44699FE0A0BE}" presName="compNode" presStyleCnt="0"/>
      <dgm:spPr/>
    </dgm:pt>
    <dgm:pt modelId="{81BD2B86-C59F-48A7-9375-A4C1AECFA5CE}" type="pres">
      <dgm:prSet presAssocID="{52D11FCD-51CC-49B3-B5DC-44699FE0A0BE}" presName="bgRect" presStyleLbl="bgShp" presStyleIdx="0" presStyleCnt="3"/>
      <dgm:spPr/>
    </dgm:pt>
    <dgm:pt modelId="{F37F89C8-F7D4-4922-BD2E-029AFB269746}" type="pres">
      <dgm:prSet presAssocID="{52D11FCD-51CC-49B3-B5DC-44699FE0A0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ve"/>
        </a:ext>
      </dgm:extLst>
    </dgm:pt>
    <dgm:pt modelId="{DAF640FF-2661-4E63-A382-CDFED29444F1}" type="pres">
      <dgm:prSet presAssocID="{52D11FCD-51CC-49B3-B5DC-44699FE0A0BE}" presName="spaceRect" presStyleCnt="0"/>
      <dgm:spPr/>
    </dgm:pt>
    <dgm:pt modelId="{33A7B2AF-01AB-4F13-8B3E-B5C7B1FEEAD8}" type="pres">
      <dgm:prSet presAssocID="{52D11FCD-51CC-49B3-B5DC-44699FE0A0BE}" presName="parTx" presStyleLbl="revTx" presStyleIdx="0" presStyleCnt="3">
        <dgm:presLayoutVars>
          <dgm:chMax val="0"/>
          <dgm:chPref val="0"/>
        </dgm:presLayoutVars>
      </dgm:prSet>
      <dgm:spPr/>
    </dgm:pt>
    <dgm:pt modelId="{41717430-9A8C-472F-B046-0AFA7A2FD1ED}" type="pres">
      <dgm:prSet presAssocID="{F8AC8617-9B01-4AE2-A9B1-466CDB1F804E}" presName="sibTrans" presStyleCnt="0"/>
      <dgm:spPr/>
    </dgm:pt>
    <dgm:pt modelId="{5A280A4D-684B-4782-A0BE-29963AB10623}" type="pres">
      <dgm:prSet presAssocID="{DCB49879-3C3C-4E57-84A4-8C220B1B9DA5}" presName="compNode" presStyleCnt="0"/>
      <dgm:spPr/>
    </dgm:pt>
    <dgm:pt modelId="{9B2E92FC-2917-4D71-A5FA-B396A0F57707}" type="pres">
      <dgm:prSet presAssocID="{DCB49879-3C3C-4E57-84A4-8C220B1B9DA5}" presName="bgRect" presStyleLbl="bgShp" presStyleIdx="1" presStyleCnt="3"/>
      <dgm:spPr/>
    </dgm:pt>
    <dgm:pt modelId="{508942F1-99B3-44E3-A251-6C59DDEF412B}" type="pres">
      <dgm:prSet presAssocID="{DCB49879-3C3C-4E57-84A4-8C220B1B9D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F0DE5539-630E-480F-B2AC-A8392DD2AB44}" type="pres">
      <dgm:prSet presAssocID="{DCB49879-3C3C-4E57-84A4-8C220B1B9DA5}" presName="spaceRect" presStyleCnt="0"/>
      <dgm:spPr/>
    </dgm:pt>
    <dgm:pt modelId="{940E07F3-AC76-4911-BF73-B3B1195DE4F8}" type="pres">
      <dgm:prSet presAssocID="{DCB49879-3C3C-4E57-84A4-8C220B1B9DA5}" presName="parTx" presStyleLbl="revTx" presStyleIdx="1" presStyleCnt="3">
        <dgm:presLayoutVars>
          <dgm:chMax val="0"/>
          <dgm:chPref val="0"/>
        </dgm:presLayoutVars>
      </dgm:prSet>
      <dgm:spPr/>
    </dgm:pt>
    <dgm:pt modelId="{41CBC3A5-555D-491D-B8FC-9A9B130CBCA9}" type="pres">
      <dgm:prSet presAssocID="{12FC2D5D-2779-453D-BF5D-ED0F869CC46B}" presName="sibTrans" presStyleCnt="0"/>
      <dgm:spPr/>
    </dgm:pt>
    <dgm:pt modelId="{E6A75596-0735-48ED-8988-65489C62811C}" type="pres">
      <dgm:prSet presAssocID="{177C9DD3-4F3B-4F36-A18D-8C5AD5D75EEC}" presName="compNode" presStyleCnt="0"/>
      <dgm:spPr/>
    </dgm:pt>
    <dgm:pt modelId="{39D29F67-CC78-4EBA-9582-B12C6E2EA8EA}" type="pres">
      <dgm:prSet presAssocID="{177C9DD3-4F3B-4F36-A18D-8C5AD5D75EEC}" presName="bgRect" presStyleLbl="bgShp" presStyleIdx="2" presStyleCnt="3"/>
      <dgm:spPr/>
    </dgm:pt>
    <dgm:pt modelId="{4CE53EB0-AA5D-4E24-A2D4-0DD72011D0A5}" type="pres">
      <dgm:prSet presAssocID="{177C9DD3-4F3B-4F36-A18D-8C5AD5D75E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D6509AA6-3689-48BC-A0F2-E281F37B806C}" type="pres">
      <dgm:prSet presAssocID="{177C9DD3-4F3B-4F36-A18D-8C5AD5D75EEC}" presName="spaceRect" presStyleCnt="0"/>
      <dgm:spPr/>
    </dgm:pt>
    <dgm:pt modelId="{3A823D0B-0E8F-4C06-BCD4-CDC33DD2E993}" type="pres">
      <dgm:prSet presAssocID="{177C9DD3-4F3B-4F36-A18D-8C5AD5D75EEC}" presName="parTx" presStyleLbl="revTx" presStyleIdx="2" presStyleCnt="3">
        <dgm:presLayoutVars>
          <dgm:chMax val="0"/>
          <dgm:chPref val="0"/>
        </dgm:presLayoutVars>
      </dgm:prSet>
      <dgm:spPr/>
    </dgm:pt>
  </dgm:ptLst>
  <dgm:cxnLst>
    <dgm:cxn modelId="{6F0AE124-92F7-49D2-B0F5-1ADF3C9F11F6}" type="presOf" srcId="{52D11FCD-51CC-49B3-B5DC-44699FE0A0BE}" destId="{33A7B2AF-01AB-4F13-8B3E-B5C7B1FEEAD8}" srcOrd="0" destOrd="0" presId="urn:microsoft.com/office/officeart/2018/2/layout/IconVerticalSolidList"/>
    <dgm:cxn modelId="{9365CB31-6A9E-4970-96D0-431F2B4DBC4F}" type="presOf" srcId="{DCB49879-3C3C-4E57-84A4-8C220B1B9DA5}" destId="{940E07F3-AC76-4911-BF73-B3B1195DE4F8}" srcOrd="0" destOrd="0" presId="urn:microsoft.com/office/officeart/2018/2/layout/IconVerticalSolidList"/>
    <dgm:cxn modelId="{5E793139-8871-46E9-94B1-9A52D2484AE8}" type="presOf" srcId="{177C9DD3-4F3B-4F36-A18D-8C5AD5D75EEC}" destId="{3A823D0B-0E8F-4C06-BCD4-CDC33DD2E993}" srcOrd="0" destOrd="0" presId="urn:microsoft.com/office/officeart/2018/2/layout/IconVerticalSolidList"/>
    <dgm:cxn modelId="{EB1B6F5F-0814-413E-ACDC-39C3A239FF3F}" srcId="{1E068FB6-32C9-4F67-9858-902D6811572A}" destId="{177C9DD3-4F3B-4F36-A18D-8C5AD5D75EEC}" srcOrd="2" destOrd="0" parTransId="{6E3F195F-8128-4315-A335-8F10A269671B}" sibTransId="{4F68B78E-EA30-41D0-8386-F0E12F9F1198}"/>
    <dgm:cxn modelId="{0848C4A8-5C0B-497B-B814-3E3F238E84A9}" srcId="{1E068FB6-32C9-4F67-9858-902D6811572A}" destId="{DCB49879-3C3C-4E57-84A4-8C220B1B9DA5}" srcOrd="1" destOrd="0" parTransId="{1F62696B-F376-4E60-B64A-47343E58E01B}" sibTransId="{12FC2D5D-2779-453D-BF5D-ED0F869CC46B}"/>
    <dgm:cxn modelId="{D4314EB8-73BF-4AD8-BF86-D2AE903B71DE}" srcId="{1E068FB6-32C9-4F67-9858-902D6811572A}" destId="{52D11FCD-51CC-49B3-B5DC-44699FE0A0BE}" srcOrd="0" destOrd="0" parTransId="{B4DF6A51-C145-4670-B9FF-C4EBB4300391}" sibTransId="{F8AC8617-9B01-4AE2-A9B1-466CDB1F804E}"/>
    <dgm:cxn modelId="{72757EE9-6DE0-428C-B86A-CB2E140E9891}" type="presOf" srcId="{1E068FB6-32C9-4F67-9858-902D6811572A}" destId="{0E9C5AE1-067C-4320-A00A-DFEAFE5B8F48}" srcOrd="0" destOrd="0" presId="urn:microsoft.com/office/officeart/2018/2/layout/IconVerticalSolidList"/>
    <dgm:cxn modelId="{E5E06F2B-D282-4717-87AA-73E196C8B6E4}" type="presParOf" srcId="{0E9C5AE1-067C-4320-A00A-DFEAFE5B8F48}" destId="{AC8205A2-9003-4F1E-9555-7E976FE7ACA9}" srcOrd="0" destOrd="0" presId="urn:microsoft.com/office/officeart/2018/2/layout/IconVerticalSolidList"/>
    <dgm:cxn modelId="{89C55516-49EB-486F-B847-692BC659D3C1}" type="presParOf" srcId="{AC8205A2-9003-4F1E-9555-7E976FE7ACA9}" destId="{81BD2B86-C59F-48A7-9375-A4C1AECFA5CE}" srcOrd="0" destOrd="0" presId="urn:microsoft.com/office/officeart/2018/2/layout/IconVerticalSolidList"/>
    <dgm:cxn modelId="{D479559F-48B2-4342-9473-0DDC17F9F6FB}" type="presParOf" srcId="{AC8205A2-9003-4F1E-9555-7E976FE7ACA9}" destId="{F37F89C8-F7D4-4922-BD2E-029AFB269746}" srcOrd="1" destOrd="0" presId="urn:microsoft.com/office/officeart/2018/2/layout/IconVerticalSolidList"/>
    <dgm:cxn modelId="{A5A624EC-B1EE-4366-8C93-12DDC1AFDF40}" type="presParOf" srcId="{AC8205A2-9003-4F1E-9555-7E976FE7ACA9}" destId="{DAF640FF-2661-4E63-A382-CDFED29444F1}" srcOrd="2" destOrd="0" presId="urn:microsoft.com/office/officeart/2018/2/layout/IconVerticalSolidList"/>
    <dgm:cxn modelId="{807C3F42-DB42-48D3-A470-4C3988E08E35}" type="presParOf" srcId="{AC8205A2-9003-4F1E-9555-7E976FE7ACA9}" destId="{33A7B2AF-01AB-4F13-8B3E-B5C7B1FEEAD8}" srcOrd="3" destOrd="0" presId="urn:microsoft.com/office/officeart/2018/2/layout/IconVerticalSolidList"/>
    <dgm:cxn modelId="{60974B3E-D98B-4DBE-B771-5025553B62ED}" type="presParOf" srcId="{0E9C5AE1-067C-4320-A00A-DFEAFE5B8F48}" destId="{41717430-9A8C-472F-B046-0AFA7A2FD1ED}" srcOrd="1" destOrd="0" presId="urn:microsoft.com/office/officeart/2018/2/layout/IconVerticalSolidList"/>
    <dgm:cxn modelId="{662C0D80-235E-452A-B90C-A97A8B9F06B6}" type="presParOf" srcId="{0E9C5AE1-067C-4320-A00A-DFEAFE5B8F48}" destId="{5A280A4D-684B-4782-A0BE-29963AB10623}" srcOrd="2" destOrd="0" presId="urn:microsoft.com/office/officeart/2018/2/layout/IconVerticalSolidList"/>
    <dgm:cxn modelId="{42B899F4-BBC8-4CF1-BDF4-A6D8B5F54C44}" type="presParOf" srcId="{5A280A4D-684B-4782-A0BE-29963AB10623}" destId="{9B2E92FC-2917-4D71-A5FA-B396A0F57707}" srcOrd="0" destOrd="0" presId="urn:microsoft.com/office/officeart/2018/2/layout/IconVerticalSolidList"/>
    <dgm:cxn modelId="{F6059D5F-1E75-4DAB-8753-23579C2A1D34}" type="presParOf" srcId="{5A280A4D-684B-4782-A0BE-29963AB10623}" destId="{508942F1-99B3-44E3-A251-6C59DDEF412B}" srcOrd="1" destOrd="0" presId="urn:microsoft.com/office/officeart/2018/2/layout/IconVerticalSolidList"/>
    <dgm:cxn modelId="{A4224E1B-A832-4AAE-A698-3D5FA48D7CC5}" type="presParOf" srcId="{5A280A4D-684B-4782-A0BE-29963AB10623}" destId="{F0DE5539-630E-480F-B2AC-A8392DD2AB44}" srcOrd="2" destOrd="0" presId="urn:microsoft.com/office/officeart/2018/2/layout/IconVerticalSolidList"/>
    <dgm:cxn modelId="{3E6E6287-D6DA-4DA3-81E5-4239D8BC8743}" type="presParOf" srcId="{5A280A4D-684B-4782-A0BE-29963AB10623}" destId="{940E07F3-AC76-4911-BF73-B3B1195DE4F8}" srcOrd="3" destOrd="0" presId="urn:microsoft.com/office/officeart/2018/2/layout/IconVerticalSolidList"/>
    <dgm:cxn modelId="{E7F0BD41-D7EA-45BE-8707-582937640DC6}" type="presParOf" srcId="{0E9C5AE1-067C-4320-A00A-DFEAFE5B8F48}" destId="{41CBC3A5-555D-491D-B8FC-9A9B130CBCA9}" srcOrd="3" destOrd="0" presId="urn:microsoft.com/office/officeart/2018/2/layout/IconVerticalSolidList"/>
    <dgm:cxn modelId="{D781A0E2-E534-4217-A96F-25EE141C7206}" type="presParOf" srcId="{0E9C5AE1-067C-4320-A00A-DFEAFE5B8F48}" destId="{E6A75596-0735-48ED-8988-65489C62811C}" srcOrd="4" destOrd="0" presId="urn:microsoft.com/office/officeart/2018/2/layout/IconVerticalSolidList"/>
    <dgm:cxn modelId="{AB04FC3C-0413-4178-A4A6-0802E1E779B3}" type="presParOf" srcId="{E6A75596-0735-48ED-8988-65489C62811C}" destId="{39D29F67-CC78-4EBA-9582-B12C6E2EA8EA}" srcOrd="0" destOrd="0" presId="urn:microsoft.com/office/officeart/2018/2/layout/IconVerticalSolidList"/>
    <dgm:cxn modelId="{38E21BFE-6DB2-4BAC-BD23-13195CE801BC}" type="presParOf" srcId="{E6A75596-0735-48ED-8988-65489C62811C}" destId="{4CE53EB0-AA5D-4E24-A2D4-0DD72011D0A5}" srcOrd="1" destOrd="0" presId="urn:microsoft.com/office/officeart/2018/2/layout/IconVerticalSolidList"/>
    <dgm:cxn modelId="{B06A8908-6BEF-4792-9241-A2EEA9DE1207}" type="presParOf" srcId="{E6A75596-0735-48ED-8988-65489C62811C}" destId="{D6509AA6-3689-48BC-A0F2-E281F37B806C}" srcOrd="2" destOrd="0" presId="urn:microsoft.com/office/officeart/2018/2/layout/IconVerticalSolidList"/>
    <dgm:cxn modelId="{4E62F2FA-1469-434B-AC03-EEB0CF633D9D}" type="presParOf" srcId="{E6A75596-0735-48ED-8988-65489C62811C}" destId="{3A823D0B-0E8F-4C06-BCD4-CDC33DD2E9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41648C-A981-4326-95BB-3FD2482AACA9}"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34654C94-598D-434E-B867-7B29549D29A8}">
      <dgm:prSet/>
      <dgm:spPr/>
      <dgm:t>
        <a:bodyPr/>
        <a:lstStyle/>
        <a:p>
          <a:r>
            <a:rPr lang="en-IN" dirty="0"/>
            <a:t>Filtering Data</a:t>
          </a:r>
          <a:endParaRPr lang="en-US" dirty="0"/>
        </a:p>
      </dgm:t>
    </dgm:pt>
    <dgm:pt modelId="{431DB453-487A-4A0B-807F-41497B1AAD14}" type="parTrans" cxnId="{33E8C2C1-5D84-475F-BE3C-E78692737BF6}">
      <dgm:prSet/>
      <dgm:spPr/>
      <dgm:t>
        <a:bodyPr/>
        <a:lstStyle/>
        <a:p>
          <a:endParaRPr lang="en-US"/>
        </a:p>
      </dgm:t>
    </dgm:pt>
    <dgm:pt modelId="{DA418785-1099-4A44-9821-59908850B0FE}" type="sibTrans" cxnId="{33E8C2C1-5D84-475F-BE3C-E78692737BF6}">
      <dgm:prSet/>
      <dgm:spPr/>
      <dgm:t>
        <a:bodyPr/>
        <a:lstStyle/>
        <a:p>
          <a:endParaRPr lang="en-US"/>
        </a:p>
      </dgm:t>
    </dgm:pt>
    <dgm:pt modelId="{E884C153-66D1-4196-8B61-1F5311691981}">
      <dgm:prSet/>
      <dgm:spPr/>
      <dgm:t>
        <a:bodyPr/>
        <a:lstStyle/>
        <a:p>
          <a:r>
            <a:rPr lang="en-IN" dirty="0"/>
            <a:t>Operational Filtering</a:t>
          </a:r>
          <a:endParaRPr lang="en-US" dirty="0"/>
        </a:p>
      </dgm:t>
    </dgm:pt>
    <dgm:pt modelId="{36AF9AA5-F119-4928-ADE6-6D9BF7CDA124}" type="parTrans" cxnId="{92C82777-CA9F-4F6E-840B-595120612A67}">
      <dgm:prSet/>
      <dgm:spPr/>
      <dgm:t>
        <a:bodyPr/>
        <a:lstStyle/>
        <a:p>
          <a:endParaRPr lang="en-US"/>
        </a:p>
      </dgm:t>
    </dgm:pt>
    <dgm:pt modelId="{613BA102-57E3-4538-8D9B-372D98B32773}" type="sibTrans" cxnId="{92C82777-CA9F-4F6E-840B-595120612A67}">
      <dgm:prSet/>
      <dgm:spPr/>
      <dgm:t>
        <a:bodyPr/>
        <a:lstStyle/>
        <a:p>
          <a:endParaRPr lang="en-US"/>
        </a:p>
      </dgm:t>
    </dgm:pt>
    <dgm:pt modelId="{42F698FC-896F-4892-ADF0-42C99262B203}">
      <dgm:prSet/>
      <dgm:spPr/>
      <dgm:t>
        <a:bodyPr/>
        <a:lstStyle/>
        <a:p>
          <a:r>
            <a:rPr lang="en-IN"/>
            <a:t>Phase Filtering</a:t>
          </a:r>
          <a:endParaRPr lang="en-US"/>
        </a:p>
      </dgm:t>
    </dgm:pt>
    <dgm:pt modelId="{423EBA9F-9821-4475-BB58-18E9D546001C}" type="parTrans" cxnId="{3CC45EB0-74CD-4010-B9D6-550551EB1758}">
      <dgm:prSet/>
      <dgm:spPr/>
      <dgm:t>
        <a:bodyPr/>
        <a:lstStyle/>
        <a:p>
          <a:endParaRPr lang="en-US"/>
        </a:p>
      </dgm:t>
    </dgm:pt>
    <dgm:pt modelId="{6BB61D79-0795-481D-AB9E-2AA066DBCDC3}" type="sibTrans" cxnId="{3CC45EB0-74CD-4010-B9D6-550551EB1758}">
      <dgm:prSet/>
      <dgm:spPr/>
      <dgm:t>
        <a:bodyPr/>
        <a:lstStyle/>
        <a:p>
          <a:endParaRPr lang="en-US"/>
        </a:p>
      </dgm:t>
    </dgm:pt>
    <dgm:pt modelId="{529C53ED-1C4D-44AD-AC6F-A4390DCDD25C}" type="pres">
      <dgm:prSet presAssocID="{E841648C-A981-4326-95BB-3FD2482AACA9}" presName="hierChild1" presStyleCnt="0">
        <dgm:presLayoutVars>
          <dgm:orgChart val="1"/>
          <dgm:chPref val="1"/>
          <dgm:dir/>
          <dgm:animOne val="branch"/>
          <dgm:animLvl val="lvl"/>
          <dgm:resizeHandles/>
        </dgm:presLayoutVars>
      </dgm:prSet>
      <dgm:spPr/>
    </dgm:pt>
    <dgm:pt modelId="{09CE6621-A3DD-4103-98E1-749DB96CD217}" type="pres">
      <dgm:prSet presAssocID="{34654C94-598D-434E-B867-7B29549D29A8}" presName="hierRoot1" presStyleCnt="0">
        <dgm:presLayoutVars>
          <dgm:hierBranch val="init"/>
        </dgm:presLayoutVars>
      </dgm:prSet>
      <dgm:spPr/>
    </dgm:pt>
    <dgm:pt modelId="{00D831EE-8F65-434F-AF3C-7250DC8B9A3C}" type="pres">
      <dgm:prSet presAssocID="{34654C94-598D-434E-B867-7B29549D29A8}" presName="rootComposite1" presStyleCnt="0"/>
      <dgm:spPr/>
    </dgm:pt>
    <dgm:pt modelId="{B1BF668F-26E0-4137-A364-DDF651D8D30B}" type="pres">
      <dgm:prSet presAssocID="{34654C94-598D-434E-B867-7B29549D29A8}" presName="rootText1" presStyleLbl="node0" presStyleIdx="0" presStyleCnt="1">
        <dgm:presLayoutVars>
          <dgm:chPref val="3"/>
        </dgm:presLayoutVars>
      </dgm:prSet>
      <dgm:spPr/>
    </dgm:pt>
    <dgm:pt modelId="{A08697A4-2ACA-452B-B81D-D67F10DA4EAB}" type="pres">
      <dgm:prSet presAssocID="{34654C94-598D-434E-B867-7B29549D29A8}" presName="rootConnector1" presStyleLbl="node1" presStyleIdx="0" presStyleCnt="0"/>
      <dgm:spPr/>
    </dgm:pt>
    <dgm:pt modelId="{9B24A40F-C3C6-4B0D-A541-51AE63BF83CF}" type="pres">
      <dgm:prSet presAssocID="{34654C94-598D-434E-B867-7B29549D29A8}" presName="hierChild2" presStyleCnt="0"/>
      <dgm:spPr/>
    </dgm:pt>
    <dgm:pt modelId="{ECEE5D2E-6BA7-4A7A-AE19-D76F9913531E}" type="pres">
      <dgm:prSet presAssocID="{36AF9AA5-F119-4928-ADE6-6D9BF7CDA124}" presName="Name64" presStyleLbl="parChTrans1D2" presStyleIdx="0" presStyleCnt="2"/>
      <dgm:spPr/>
    </dgm:pt>
    <dgm:pt modelId="{0B1D3D46-9E5C-4A04-A49B-EA54BD52EDB4}" type="pres">
      <dgm:prSet presAssocID="{E884C153-66D1-4196-8B61-1F5311691981}" presName="hierRoot2" presStyleCnt="0">
        <dgm:presLayoutVars>
          <dgm:hierBranch val="init"/>
        </dgm:presLayoutVars>
      </dgm:prSet>
      <dgm:spPr/>
    </dgm:pt>
    <dgm:pt modelId="{4E2DBE5A-9B6C-4FA9-8E31-345495D75427}" type="pres">
      <dgm:prSet presAssocID="{E884C153-66D1-4196-8B61-1F5311691981}" presName="rootComposite" presStyleCnt="0"/>
      <dgm:spPr/>
    </dgm:pt>
    <dgm:pt modelId="{33931E60-7CF6-4087-A824-4780F420FCCD}" type="pres">
      <dgm:prSet presAssocID="{E884C153-66D1-4196-8B61-1F5311691981}" presName="rootText" presStyleLbl="node2" presStyleIdx="0" presStyleCnt="2">
        <dgm:presLayoutVars>
          <dgm:chPref val="3"/>
        </dgm:presLayoutVars>
      </dgm:prSet>
      <dgm:spPr/>
    </dgm:pt>
    <dgm:pt modelId="{419F5B65-8825-42A5-A2B3-5BD1C1FAFC0A}" type="pres">
      <dgm:prSet presAssocID="{E884C153-66D1-4196-8B61-1F5311691981}" presName="rootConnector" presStyleLbl="node2" presStyleIdx="0" presStyleCnt="2"/>
      <dgm:spPr/>
    </dgm:pt>
    <dgm:pt modelId="{92000F4A-B913-4895-9BEE-E2F5F0BA833A}" type="pres">
      <dgm:prSet presAssocID="{E884C153-66D1-4196-8B61-1F5311691981}" presName="hierChild4" presStyleCnt="0"/>
      <dgm:spPr/>
    </dgm:pt>
    <dgm:pt modelId="{D0EE7FA5-7551-4C15-894B-7ED01A3B011E}" type="pres">
      <dgm:prSet presAssocID="{E884C153-66D1-4196-8B61-1F5311691981}" presName="hierChild5" presStyleCnt="0"/>
      <dgm:spPr/>
    </dgm:pt>
    <dgm:pt modelId="{E0BCECA3-3371-43AC-AC32-C70C461CB4B9}" type="pres">
      <dgm:prSet presAssocID="{423EBA9F-9821-4475-BB58-18E9D546001C}" presName="Name64" presStyleLbl="parChTrans1D2" presStyleIdx="1" presStyleCnt="2"/>
      <dgm:spPr/>
    </dgm:pt>
    <dgm:pt modelId="{3443D35F-4380-40D9-B507-1B9BD3E8D192}" type="pres">
      <dgm:prSet presAssocID="{42F698FC-896F-4892-ADF0-42C99262B203}" presName="hierRoot2" presStyleCnt="0">
        <dgm:presLayoutVars>
          <dgm:hierBranch val="init"/>
        </dgm:presLayoutVars>
      </dgm:prSet>
      <dgm:spPr/>
    </dgm:pt>
    <dgm:pt modelId="{28BDF08F-8C1E-4CF8-9845-125E2DE967FD}" type="pres">
      <dgm:prSet presAssocID="{42F698FC-896F-4892-ADF0-42C99262B203}" presName="rootComposite" presStyleCnt="0"/>
      <dgm:spPr/>
    </dgm:pt>
    <dgm:pt modelId="{DD2684C9-00DD-478E-8445-39F4F5F45927}" type="pres">
      <dgm:prSet presAssocID="{42F698FC-896F-4892-ADF0-42C99262B203}" presName="rootText" presStyleLbl="node2" presStyleIdx="1" presStyleCnt="2">
        <dgm:presLayoutVars>
          <dgm:chPref val="3"/>
        </dgm:presLayoutVars>
      </dgm:prSet>
      <dgm:spPr/>
    </dgm:pt>
    <dgm:pt modelId="{EA74687E-3C36-4C3D-8DD0-751E77B7B761}" type="pres">
      <dgm:prSet presAssocID="{42F698FC-896F-4892-ADF0-42C99262B203}" presName="rootConnector" presStyleLbl="node2" presStyleIdx="1" presStyleCnt="2"/>
      <dgm:spPr/>
    </dgm:pt>
    <dgm:pt modelId="{2987F23E-3DD0-4775-B204-5F80B9F615D5}" type="pres">
      <dgm:prSet presAssocID="{42F698FC-896F-4892-ADF0-42C99262B203}" presName="hierChild4" presStyleCnt="0"/>
      <dgm:spPr/>
    </dgm:pt>
    <dgm:pt modelId="{D92736BD-EC59-489A-8188-D0DE0309A74B}" type="pres">
      <dgm:prSet presAssocID="{42F698FC-896F-4892-ADF0-42C99262B203}" presName="hierChild5" presStyleCnt="0"/>
      <dgm:spPr/>
    </dgm:pt>
    <dgm:pt modelId="{01CCA42E-1803-48B4-AE26-EC0995873F43}" type="pres">
      <dgm:prSet presAssocID="{34654C94-598D-434E-B867-7B29549D29A8}" presName="hierChild3" presStyleCnt="0"/>
      <dgm:spPr/>
    </dgm:pt>
  </dgm:ptLst>
  <dgm:cxnLst>
    <dgm:cxn modelId="{C0085C10-3928-4584-BD29-2088BB74BB3C}" type="presOf" srcId="{E884C153-66D1-4196-8B61-1F5311691981}" destId="{33931E60-7CF6-4087-A824-4780F420FCCD}" srcOrd="0" destOrd="0" presId="urn:microsoft.com/office/officeart/2009/3/layout/HorizontalOrganizationChart"/>
    <dgm:cxn modelId="{6873134D-EA3D-40E8-B18C-BB0EACAE9E7C}" type="presOf" srcId="{42F698FC-896F-4892-ADF0-42C99262B203}" destId="{EA74687E-3C36-4C3D-8DD0-751E77B7B761}" srcOrd="1" destOrd="0" presId="urn:microsoft.com/office/officeart/2009/3/layout/HorizontalOrganizationChart"/>
    <dgm:cxn modelId="{2972F376-84E7-4A92-A03F-DE13FE184FFF}" type="presOf" srcId="{E884C153-66D1-4196-8B61-1F5311691981}" destId="{419F5B65-8825-42A5-A2B3-5BD1C1FAFC0A}" srcOrd="1" destOrd="0" presId="urn:microsoft.com/office/officeart/2009/3/layout/HorizontalOrganizationChart"/>
    <dgm:cxn modelId="{92C82777-CA9F-4F6E-840B-595120612A67}" srcId="{34654C94-598D-434E-B867-7B29549D29A8}" destId="{E884C153-66D1-4196-8B61-1F5311691981}" srcOrd="0" destOrd="0" parTransId="{36AF9AA5-F119-4928-ADE6-6D9BF7CDA124}" sibTransId="{613BA102-57E3-4538-8D9B-372D98B32773}"/>
    <dgm:cxn modelId="{B2877377-6B5A-4A00-92B7-572B042307E5}" type="presOf" srcId="{423EBA9F-9821-4475-BB58-18E9D546001C}" destId="{E0BCECA3-3371-43AC-AC32-C70C461CB4B9}" srcOrd="0" destOrd="0" presId="urn:microsoft.com/office/officeart/2009/3/layout/HorizontalOrganizationChart"/>
    <dgm:cxn modelId="{403CF689-0B9E-4A2D-B308-64AC3BF9CF4A}" type="presOf" srcId="{E841648C-A981-4326-95BB-3FD2482AACA9}" destId="{529C53ED-1C4D-44AD-AC6F-A4390DCDD25C}" srcOrd="0" destOrd="0" presId="urn:microsoft.com/office/officeart/2009/3/layout/HorizontalOrganizationChart"/>
    <dgm:cxn modelId="{592B9E8D-CEB1-4691-8770-5E6DB80082E8}" type="presOf" srcId="{42F698FC-896F-4892-ADF0-42C99262B203}" destId="{DD2684C9-00DD-478E-8445-39F4F5F45927}" srcOrd="0" destOrd="0" presId="urn:microsoft.com/office/officeart/2009/3/layout/HorizontalOrganizationChart"/>
    <dgm:cxn modelId="{3FE2EB99-3F3A-46A2-B4EB-AA0EB4BC0421}" type="presOf" srcId="{36AF9AA5-F119-4928-ADE6-6D9BF7CDA124}" destId="{ECEE5D2E-6BA7-4A7A-AE19-D76F9913531E}" srcOrd="0" destOrd="0" presId="urn:microsoft.com/office/officeart/2009/3/layout/HorizontalOrganizationChart"/>
    <dgm:cxn modelId="{3CC45EB0-74CD-4010-B9D6-550551EB1758}" srcId="{34654C94-598D-434E-B867-7B29549D29A8}" destId="{42F698FC-896F-4892-ADF0-42C99262B203}" srcOrd="1" destOrd="0" parTransId="{423EBA9F-9821-4475-BB58-18E9D546001C}" sibTransId="{6BB61D79-0795-481D-AB9E-2AA066DBCDC3}"/>
    <dgm:cxn modelId="{6095B1B8-F6C0-4B90-BE8C-D2EEAEEB0F09}" type="presOf" srcId="{34654C94-598D-434E-B867-7B29549D29A8}" destId="{A08697A4-2ACA-452B-B81D-D67F10DA4EAB}" srcOrd="1" destOrd="0" presId="urn:microsoft.com/office/officeart/2009/3/layout/HorizontalOrganizationChart"/>
    <dgm:cxn modelId="{33E8C2C1-5D84-475F-BE3C-E78692737BF6}" srcId="{E841648C-A981-4326-95BB-3FD2482AACA9}" destId="{34654C94-598D-434E-B867-7B29549D29A8}" srcOrd="0" destOrd="0" parTransId="{431DB453-487A-4A0B-807F-41497B1AAD14}" sibTransId="{DA418785-1099-4A44-9821-59908850B0FE}"/>
    <dgm:cxn modelId="{C36EBCCE-8068-4A73-A4C0-9A1392C714E2}" type="presOf" srcId="{34654C94-598D-434E-B867-7B29549D29A8}" destId="{B1BF668F-26E0-4137-A364-DDF651D8D30B}" srcOrd="0" destOrd="0" presId="urn:microsoft.com/office/officeart/2009/3/layout/HorizontalOrganizationChart"/>
    <dgm:cxn modelId="{86149C81-412B-45DB-AC81-A6BE8023BEED}" type="presParOf" srcId="{529C53ED-1C4D-44AD-AC6F-A4390DCDD25C}" destId="{09CE6621-A3DD-4103-98E1-749DB96CD217}" srcOrd="0" destOrd="0" presId="urn:microsoft.com/office/officeart/2009/3/layout/HorizontalOrganizationChart"/>
    <dgm:cxn modelId="{50F8DBA7-B6DD-44F5-84B0-A8D68CCB9D21}" type="presParOf" srcId="{09CE6621-A3DD-4103-98E1-749DB96CD217}" destId="{00D831EE-8F65-434F-AF3C-7250DC8B9A3C}" srcOrd="0" destOrd="0" presId="urn:microsoft.com/office/officeart/2009/3/layout/HorizontalOrganizationChart"/>
    <dgm:cxn modelId="{EE559A35-E031-4F42-9416-27F681623BCC}" type="presParOf" srcId="{00D831EE-8F65-434F-AF3C-7250DC8B9A3C}" destId="{B1BF668F-26E0-4137-A364-DDF651D8D30B}" srcOrd="0" destOrd="0" presId="urn:microsoft.com/office/officeart/2009/3/layout/HorizontalOrganizationChart"/>
    <dgm:cxn modelId="{1C5D2E84-A2C7-48DB-A798-5C133BC3B287}" type="presParOf" srcId="{00D831EE-8F65-434F-AF3C-7250DC8B9A3C}" destId="{A08697A4-2ACA-452B-B81D-D67F10DA4EAB}" srcOrd="1" destOrd="0" presId="urn:microsoft.com/office/officeart/2009/3/layout/HorizontalOrganizationChart"/>
    <dgm:cxn modelId="{01AF9BBD-9703-4CAE-9DD5-D5E3B482D04B}" type="presParOf" srcId="{09CE6621-A3DD-4103-98E1-749DB96CD217}" destId="{9B24A40F-C3C6-4B0D-A541-51AE63BF83CF}" srcOrd="1" destOrd="0" presId="urn:microsoft.com/office/officeart/2009/3/layout/HorizontalOrganizationChart"/>
    <dgm:cxn modelId="{6D4553D1-C88C-460A-B9A7-C6A67D953595}" type="presParOf" srcId="{9B24A40F-C3C6-4B0D-A541-51AE63BF83CF}" destId="{ECEE5D2E-6BA7-4A7A-AE19-D76F9913531E}" srcOrd="0" destOrd="0" presId="urn:microsoft.com/office/officeart/2009/3/layout/HorizontalOrganizationChart"/>
    <dgm:cxn modelId="{700F0636-3745-417D-81A8-EB83884BD75A}" type="presParOf" srcId="{9B24A40F-C3C6-4B0D-A541-51AE63BF83CF}" destId="{0B1D3D46-9E5C-4A04-A49B-EA54BD52EDB4}" srcOrd="1" destOrd="0" presId="urn:microsoft.com/office/officeart/2009/3/layout/HorizontalOrganizationChart"/>
    <dgm:cxn modelId="{F44AF065-C896-403D-8C15-3610ED9012DC}" type="presParOf" srcId="{0B1D3D46-9E5C-4A04-A49B-EA54BD52EDB4}" destId="{4E2DBE5A-9B6C-4FA9-8E31-345495D75427}" srcOrd="0" destOrd="0" presId="urn:microsoft.com/office/officeart/2009/3/layout/HorizontalOrganizationChart"/>
    <dgm:cxn modelId="{C9E3821D-CE8E-4333-AA20-CAB09767A687}" type="presParOf" srcId="{4E2DBE5A-9B6C-4FA9-8E31-345495D75427}" destId="{33931E60-7CF6-4087-A824-4780F420FCCD}" srcOrd="0" destOrd="0" presId="urn:microsoft.com/office/officeart/2009/3/layout/HorizontalOrganizationChart"/>
    <dgm:cxn modelId="{EF86BCC5-95C0-49DA-A32B-60842595F345}" type="presParOf" srcId="{4E2DBE5A-9B6C-4FA9-8E31-345495D75427}" destId="{419F5B65-8825-42A5-A2B3-5BD1C1FAFC0A}" srcOrd="1" destOrd="0" presId="urn:microsoft.com/office/officeart/2009/3/layout/HorizontalOrganizationChart"/>
    <dgm:cxn modelId="{5C9FDDF2-987E-464B-B7B2-440715795D79}" type="presParOf" srcId="{0B1D3D46-9E5C-4A04-A49B-EA54BD52EDB4}" destId="{92000F4A-B913-4895-9BEE-E2F5F0BA833A}" srcOrd="1" destOrd="0" presId="urn:microsoft.com/office/officeart/2009/3/layout/HorizontalOrganizationChart"/>
    <dgm:cxn modelId="{A73C984C-7BE4-40FA-99C1-71DD1481D9E0}" type="presParOf" srcId="{0B1D3D46-9E5C-4A04-A49B-EA54BD52EDB4}" destId="{D0EE7FA5-7551-4C15-894B-7ED01A3B011E}" srcOrd="2" destOrd="0" presId="urn:microsoft.com/office/officeart/2009/3/layout/HorizontalOrganizationChart"/>
    <dgm:cxn modelId="{163BD45E-6C15-4210-83C5-4628D1E6CFDF}" type="presParOf" srcId="{9B24A40F-C3C6-4B0D-A541-51AE63BF83CF}" destId="{E0BCECA3-3371-43AC-AC32-C70C461CB4B9}" srcOrd="2" destOrd="0" presId="urn:microsoft.com/office/officeart/2009/3/layout/HorizontalOrganizationChart"/>
    <dgm:cxn modelId="{55997B72-1585-428E-B077-17DFCC532A89}" type="presParOf" srcId="{9B24A40F-C3C6-4B0D-A541-51AE63BF83CF}" destId="{3443D35F-4380-40D9-B507-1B9BD3E8D192}" srcOrd="3" destOrd="0" presId="urn:microsoft.com/office/officeart/2009/3/layout/HorizontalOrganizationChart"/>
    <dgm:cxn modelId="{E64FD868-317B-4296-9D93-2ADFA32DA438}" type="presParOf" srcId="{3443D35F-4380-40D9-B507-1B9BD3E8D192}" destId="{28BDF08F-8C1E-4CF8-9845-125E2DE967FD}" srcOrd="0" destOrd="0" presId="urn:microsoft.com/office/officeart/2009/3/layout/HorizontalOrganizationChart"/>
    <dgm:cxn modelId="{9388B0C6-F430-459E-9682-1A43B1C578C2}" type="presParOf" srcId="{28BDF08F-8C1E-4CF8-9845-125E2DE967FD}" destId="{DD2684C9-00DD-478E-8445-39F4F5F45927}" srcOrd="0" destOrd="0" presId="urn:microsoft.com/office/officeart/2009/3/layout/HorizontalOrganizationChart"/>
    <dgm:cxn modelId="{F27760C6-CB99-4DDB-B7F8-04ACAD906950}" type="presParOf" srcId="{28BDF08F-8C1E-4CF8-9845-125E2DE967FD}" destId="{EA74687E-3C36-4C3D-8DD0-751E77B7B761}" srcOrd="1" destOrd="0" presId="urn:microsoft.com/office/officeart/2009/3/layout/HorizontalOrganizationChart"/>
    <dgm:cxn modelId="{B041ED9E-64CF-487F-8182-532778DFE190}" type="presParOf" srcId="{3443D35F-4380-40D9-B507-1B9BD3E8D192}" destId="{2987F23E-3DD0-4775-B204-5F80B9F615D5}" srcOrd="1" destOrd="0" presId="urn:microsoft.com/office/officeart/2009/3/layout/HorizontalOrganizationChart"/>
    <dgm:cxn modelId="{9919F3D0-EE70-462B-8874-C928D5A18798}" type="presParOf" srcId="{3443D35F-4380-40D9-B507-1B9BD3E8D192}" destId="{D92736BD-EC59-489A-8188-D0DE0309A74B}" srcOrd="2" destOrd="0" presId="urn:microsoft.com/office/officeart/2009/3/layout/HorizontalOrganizationChart"/>
    <dgm:cxn modelId="{233D6A99-057C-47A7-90A3-936AFEBF757A}" type="presParOf" srcId="{09CE6621-A3DD-4103-98E1-749DB96CD217}" destId="{01CCA42E-1803-48B4-AE26-EC0995873F4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41648C-A981-4326-95BB-3FD2482AACA9}"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34654C94-598D-434E-B867-7B29549D29A8}">
      <dgm:prSet/>
      <dgm:spPr/>
      <dgm:t>
        <a:bodyPr/>
        <a:lstStyle/>
        <a:p>
          <a:r>
            <a:rPr lang="en-US" dirty="0"/>
            <a:t>Exploratory Data Analysis</a:t>
          </a:r>
        </a:p>
      </dgm:t>
    </dgm:pt>
    <dgm:pt modelId="{431DB453-487A-4A0B-807F-41497B1AAD14}" type="parTrans" cxnId="{33E8C2C1-5D84-475F-BE3C-E78692737BF6}">
      <dgm:prSet/>
      <dgm:spPr/>
      <dgm:t>
        <a:bodyPr/>
        <a:lstStyle/>
        <a:p>
          <a:endParaRPr lang="en-US"/>
        </a:p>
      </dgm:t>
    </dgm:pt>
    <dgm:pt modelId="{DA418785-1099-4A44-9821-59908850B0FE}" type="sibTrans" cxnId="{33E8C2C1-5D84-475F-BE3C-E78692737BF6}">
      <dgm:prSet/>
      <dgm:spPr/>
      <dgm:t>
        <a:bodyPr/>
        <a:lstStyle/>
        <a:p>
          <a:endParaRPr lang="en-US"/>
        </a:p>
      </dgm:t>
    </dgm:pt>
    <dgm:pt modelId="{42F698FC-896F-4892-ADF0-42C99262B203}">
      <dgm:prSet/>
      <dgm:spPr/>
      <dgm:t>
        <a:bodyPr/>
        <a:lstStyle/>
        <a:p>
          <a:r>
            <a:rPr lang="en-US" dirty="0"/>
            <a:t>Multivariate Analysis</a:t>
          </a:r>
        </a:p>
      </dgm:t>
    </dgm:pt>
    <dgm:pt modelId="{423EBA9F-9821-4475-BB58-18E9D546001C}" type="parTrans" cxnId="{3CC45EB0-74CD-4010-B9D6-550551EB1758}">
      <dgm:prSet/>
      <dgm:spPr/>
      <dgm:t>
        <a:bodyPr/>
        <a:lstStyle/>
        <a:p>
          <a:endParaRPr lang="en-US"/>
        </a:p>
      </dgm:t>
    </dgm:pt>
    <dgm:pt modelId="{6BB61D79-0795-481D-AB9E-2AA066DBCDC3}" type="sibTrans" cxnId="{3CC45EB0-74CD-4010-B9D6-550551EB1758}">
      <dgm:prSet/>
      <dgm:spPr/>
      <dgm:t>
        <a:bodyPr/>
        <a:lstStyle/>
        <a:p>
          <a:endParaRPr lang="en-US"/>
        </a:p>
      </dgm:t>
    </dgm:pt>
    <dgm:pt modelId="{A219F0A1-223C-416B-83C9-782A8409ECE3}">
      <dgm:prSet/>
      <dgm:spPr/>
      <dgm:t>
        <a:bodyPr/>
        <a:lstStyle/>
        <a:p>
          <a:r>
            <a:rPr lang="en-IN" dirty="0"/>
            <a:t> Engine Life Distribution</a:t>
          </a:r>
        </a:p>
      </dgm:t>
    </dgm:pt>
    <dgm:pt modelId="{2B9C86CD-62E6-4D6E-9934-FCE3ACF255F9}" type="parTrans" cxnId="{4A34CBD1-E7E4-42C5-A590-5B0D070F13A9}">
      <dgm:prSet/>
      <dgm:spPr/>
      <dgm:t>
        <a:bodyPr/>
        <a:lstStyle/>
        <a:p>
          <a:endParaRPr lang="en-IN"/>
        </a:p>
      </dgm:t>
    </dgm:pt>
    <dgm:pt modelId="{73C4EEFC-E817-434C-951C-4D6798512A4C}" type="sibTrans" cxnId="{4A34CBD1-E7E4-42C5-A590-5B0D070F13A9}">
      <dgm:prSet/>
      <dgm:spPr/>
      <dgm:t>
        <a:bodyPr/>
        <a:lstStyle/>
        <a:p>
          <a:endParaRPr lang="en-IN"/>
        </a:p>
      </dgm:t>
    </dgm:pt>
    <dgm:pt modelId="{ECBC9767-F8ED-4C7B-977F-41074AEF92D9}">
      <dgm:prSet/>
      <dgm:spPr/>
      <dgm:t>
        <a:bodyPr/>
        <a:lstStyle/>
        <a:p>
          <a:r>
            <a:rPr lang="en-IN" dirty="0"/>
            <a:t> Sensor spread</a:t>
          </a:r>
        </a:p>
      </dgm:t>
    </dgm:pt>
    <dgm:pt modelId="{DDCDBD3F-6210-4B7C-AE7B-446B3D431072}" type="parTrans" cxnId="{D505565A-72CC-4C1B-A22B-B23BD46991E2}">
      <dgm:prSet/>
      <dgm:spPr/>
      <dgm:t>
        <a:bodyPr/>
        <a:lstStyle/>
        <a:p>
          <a:endParaRPr lang="en-IN"/>
        </a:p>
      </dgm:t>
    </dgm:pt>
    <dgm:pt modelId="{BE99306F-C62B-43AD-A9B3-E93BC8C9B04D}" type="sibTrans" cxnId="{D505565A-72CC-4C1B-A22B-B23BD46991E2}">
      <dgm:prSet/>
      <dgm:spPr/>
      <dgm:t>
        <a:bodyPr/>
        <a:lstStyle/>
        <a:p>
          <a:endParaRPr lang="en-IN"/>
        </a:p>
      </dgm:t>
    </dgm:pt>
    <dgm:pt modelId="{93002F7F-B179-43BE-A11A-31087FB8801B}">
      <dgm:prSet/>
      <dgm:spPr/>
      <dgm:t>
        <a:bodyPr/>
        <a:lstStyle/>
        <a:p>
          <a:r>
            <a:rPr lang="en-IN" dirty="0"/>
            <a:t>Univariate Analysis</a:t>
          </a:r>
        </a:p>
      </dgm:t>
    </dgm:pt>
    <dgm:pt modelId="{795D2364-0DFD-492E-881A-A4849AA14338}" type="sibTrans" cxnId="{FFF4A05C-0F2F-4890-8418-8ECA0F6C248F}">
      <dgm:prSet/>
      <dgm:spPr/>
      <dgm:t>
        <a:bodyPr/>
        <a:lstStyle/>
        <a:p>
          <a:endParaRPr lang="en-IN"/>
        </a:p>
      </dgm:t>
    </dgm:pt>
    <dgm:pt modelId="{6A54EB74-D616-409E-BB30-A7B3FB2D6332}" type="parTrans" cxnId="{FFF4A05C-0F2F-4890-8418-8ECA0F6C248F}">
      <dgm:prSet/>
      <dgm:spPr/>
      <dgm:t>
        <a:bodyPr/>
        <a:lstStyle/>
        <a:p>
          <a:endParaRPr lang="en-IN"/>
        </a:p>
      </dgm:t>
    </dgm:pt>
    <dgm:pt modelId="{5453A7CD-4193-4DD2-BD35-A7AAF9773EF7}">
      <dgm:prSet/>
      <dgm:spPr/>
      <dgm:t>
        <a:bodyPr/>
        <a:lstStyle/>
        <a:p>
          <a:r>
            <a:rPr lang="en-IN" dirty="0"/>
            <a:t>Bivariate Analysis</a:t>
          </a:r>
        </a:p>
      </dgm:t>
    </dgm:pt>
    <dgm:pt modelId="{F8C66568-E17E-4F90-97E1-0EC4D378B60B}" type="parTrans" cxnId="{21A12FEB-2DE1-4595-A258-3066938BF457}">
      <dgm:prSet/>
      <dgm:spPr/>
      <dgm:t>
        <a:bodyPr/>
        <a:lstStyle/>
        <a:p>
          <a:endParaRPr lang="en-IN"/>
        </a:p>
      </dgm:t>
    </dgm:pt>
    <dgm:pt modelId="{E766A95E-3C73-4276-A074-F23C74F90728}" type="sibTrans" cxnId="{21A12FEB-2DE1-4595-A258-3066938BF457}">
      <dgm:prSet/>
      <dgm:spPr/>
      <dgm:t>
        <a:bodyPr/>
        <a:lstStyle/>
        <a:p>
          <a:endParaRPr lang="en-IN"/>
        </a:p>
      </dgm:t>
    </dgm:pt>
    <dgm:pt modelId="{323DCCD2-385A-4E2B-9EC8-C44105FCBE46}">
      <dgm:prSet/>
      <dgm:spPr/>
      <dgm:t>
        <a:bodyPr/>
        <a:lstStyle/>
        <a:p>
          <a:r>
            <a:rPr lang="en-IN" dirty="0"/>
            <a:t> Sensor trends over time</a:t>
          </a:r>
        </a:p>
      </dgm:t>
    </dgm:pt>
    <dgm:pt modelId="{9E9902DF-5CCF-4FCB-AAA5-92A83962BCA6}" type="parTrans" cxnId="{ED6C82E7-E586-4748-8C4A-9E3A7688DE85}">
      <dgm:prSet/>
      <dgm:spPr/>
      <dgm:t>
        <a:bodyPr/>
        <a:lstStyle/>
        <a:p>
          <a:endParaRPr lang="en-IN"/>
        </a:p>
      </dgm:t>
    </dgm:pt>
    <dgm:pt modelId="{3A78E8BC-6045-4EFB-A715-64188B55FBF1}" type="sibTrans" cxnId="{ED6C82E7-E586-4748-8C4A-9E3A7688DE85}">
      <dgm:prSet/>
      <dgm:spPr/>
      <dgm:t>
        <a:bodyPr/>
        <a:lstStyle/>
        <a:p>
          <a:endParaRPr lang="en-IN"/>
        </a:p>
      </dgm:t>
    </dgm:pt>
    <dgm:pt modelId="{B6CD0A3D-9702-40CC-920C-A8FF7A9F1F06}">
      <dgm:prSet/>
      <dgm:spPr/>
      <dgm:t>
        <a:bodyPr/>
        <a:lstStyle/>
        <a:p>
          <a:r>
            <a:rPr lang="en-IN" dirty="0"/>
            <a:t>Correlation Analysis</a:t>
          </a:r>
        </a:p>
      </dgm:t>
    </dgm:pt>
    <dgm:pt modelId="{5A2F8722-BF78-4398-BFE3-330D13C8A6DD}" type="parTrans" cxnId="{9A2FBD0D-3685-49B6-BBED-34A51B1C1BC2}">
      <dgm:prSet/>
      <dgm:spPr/>
      <dgm:t>
        <a:bodyPr/>
        <a:lstStyle/>
        <a:p>
          <a:endParaRPr lang="en-IN"/>
        </a:p>
      </dgm:t>
    </dgm:pt>
    <dgm:pt modelId="{B33CC0E3-7B6F-4AA9-9B92-D357A7982D04}" type="sibTrans" cxnId="{9A2FBD0D-3685-49B6-BBED-34A51B1C1BC2}">
      <dgm:prSet/>
      <dgm:spPr/>
      <dgm:t>
        <a:bodyPr/>
        <a:lstStyle/>
        <a:p>
          <a:endParaRPr lang="en-IN"/>
        </a:p>
      </dgm:t>
    </dgm:pt>
    <dgm:pt modelId="{529C53ED-1C4D-44AD-AC6F-A4390DCDD25C}" type="pres">
      <dgm:prSet presAssocID="{E841648C-A981-4326-95BB-3FD2482AACA9}" presName="hierChild1" presStyleCnt="0">
        <dgm:presLayoutVars>
          <dgm:orgChart val="1"/>
          <dgm:chPref val="1"/>
          <dgm:dir/>
          <dgm:animOne val="branch"/>
          <dgm:animLvl val="lvl"/>
          <dgm:resizeHandles/>
        </dgm:presLayoutVars>
      </dgm:prSet>
      <dgm:spPr/>
    </dgm:pt>
    <dgm:pt modelId="{09CE6621-A3DD-4103-98E1-749DB96CD217}" type="pres">
      <dgm:prSet presAssocID="{34654C94-598D-434E-B867-7B29549D29A8}" presName="hierRoot1" presStyleCnt="0">
        <dgm:presLayoutVars>
          <dgm:hierBranch val="init"/>
        </dgm:presLayoutVars>
      </dgm:prSet>
      <dgm:spPr/>
    </dgm:pt>
    <dgm:pt modelId="{00D831EE-8F65-434F-AF3C-7250DC8B9A3C}" type="pres">
      <dgm:prSet presAssocID="{34654C94-598D-434E-B867-7B29549D29A8}" presName="rootComposite1" presStyleCnt="0"/>
      <dgm:spPr/>
    </dgm:pt>
    <dgm:pt modelId="{B1BF668F-26E0-4137-A364-DDF651D8D30B}" type="pres">
      <dgm:prSet presAssocID="{34654C94-598D-434E-B867-7B29549D29A8}" presName="rootText1" presStyleLbl="node0" presStyleIdx="0" presStyleCnt="1">
        <dgm:presLayoutVars>
          <dgm:chPref val="3"/>
        </dgm:presLayoutVars>
      </dgm:prSet>
      <dgm:spPr/>
    </dgm:pt>
    <dgm:pt modelId="{A08697A4-2ACA-452B-B81D-D67F10DA4EAB}" type="pres">
      <dgm:prSet presAssocID="{34654C94-598D-434E-B867-7B29549D29A8}" presName="rootConnector1" presStyleLbl="node1" presStyleIdx="0" presStyleCnt="0"/>
      <dgm:spPr/>
    </dgm:pt>
    <dgm:pt modelId="{9B24A40F-C3C6-4B0D-A541-51AE63BF83CF}" type="pres">
      <dgm:prSet presAssocID="{34654C94-598D-434E-B867-7B29549D29A8}" presName="hierChild2" presStyleCnt="0"/>
      <dgm:spPr/>
    </dgm:pt>
    <dgm:pt modelId="{BCF6FA18-0B8C-4E71-81B6-E50EE3E86871}" type="pres">
      <dgm:prSet presAssocID="{6A54EB74-D616-409E-BB30-A7B3FB2D6332}" presName="Name64" presStyleLbl="parChTrans1D2" presStyleIdx="0" presStyleCnt="3"/>
      <dgm:spPr/>
    </dgm:pt>
    <dgm:pt modelId="{6B9EC71B-5B41-4C30-B080-BE5754E69C00}" type="pres">
      <dgm:prSet presAssocID="{93002F7F-B179-43BE-A11A-31087FB8801B}" presName="hierRoot2" presStyleCnt="0">
        <dgm:presLayoutVars>
          <dgm:hierBranch val="init"/>
        </dgm:presLayoutVars>
      </dgm:prSet>
      <dgm:spPr/>
    </dgm:pt>
    <dgm:pt modelId="{A2E94B6C-0EE4-4F18-8D9A-D52ED8121FA3}" type="pres">
      <dgm:prSet presAssocID="{93002F7F-B179-43BE-A11A-31087FB8801B}" presName="rootComposite" presStyleCnt="0"/>
      <dgm:spPr/>
    </dgm:pt>
    <dgm:pt modelId="{6831D7A6-C4A8-4547-A267-D1CD4E94DBEC}" type="pres">
      <dgm:prSet presAssocID="{93002F7F-B179-43BE-A11A-31087FB8801B}" presName="rootText" presStyleLbl="node2" presStyleIdx="0" presStyleCnt="3">
        <dgm:presLayoutVars>
          <dgm:chPref val="3"/>
        </dgm:presLayoutVars>
      </dgm:prSet>
      <dgm:spPr/>
    </dgm:pt>
    <dgm:pt modelId="{1B2CF7B0-8BF8-4181-B783-58C02545D4E8}" type="pres">
      <dgm:prSet presAssocID="{93002F7F-B179-43BE-A11A-31087FB8801B}" presName="rootConnector" presStyleLbl="node2" presStyleIdx="0" presStyleCnt="3"/>
      <dgm:spPr/>
    </dgm:pt>
    <dgm:pt modelId="{44FA288B-5738-4D6F-A4C3-964C52E22C64}" type="pres">
      <dgm:prSet presAssocID="{93002F7F-B179-43BE-A11A-31087FB8801B}" presName="hierChild4" presStyleCnt="0"/>
      <dgm:spPr/>
    </dgm:pt>
    <dgm:pt modelId="{AD6B4123-2681-4470-B6F4-103356C886EC}" type="pres">
      <dgm:prSet presAssocID="{2B9C86CD-62E6-4D6E-9934-FCE3ACF255F9}" presName="Name64" presStyleLbl="parChTrans1D3" presStyleIdx="0" presStyleCnt="4"/>
      <dgm:spPr/>
    </dgm:pt>
    <dgm:pt modelId="{1F74CD0A-5E18-4C89-8C90-5EE6A7DD529A}" type="pres">
      <dgm:prSet presAssocID="{A219F0A1-223C-416B-83C9-782A8409ECE3}" presName="hierRoot2" presStyleCnt="0">
        <dgm:presLayoutVars>
          <dgm:hierBranch val="init"/>
        </dgm:presLayoutVars>
      </dgm:prSet>
      <dgm:spPr/>
    </dgm:pt>
    <dgm:pt modelId="{2A01A914-10D8-4324-8665-AA81DDD26560}" type="pres">
      <dgm:prSet presAssocID="{A219F0A1-223C-416B-83C9-782A8409ECE3}" presName="rootComposite" presStyleCnt="0"/>
      <dgm:spPr/>
    </dgm:pt>
    <dgm:pt modelId="{A996635C-2A23-47CE-982D-F3C48188D47A}" type="pres">
      <dgm:prSet presAssocID="{A219F0A1-223C-416B-83C9-782A8409ECE3}" presName="rootText" presStyleLbl="node3" presStyleIdx="0" presStyleCnt="4">
        <dgm:presLayoutVars>
          <dgm:chPref val="3"/>
        </dgm:presLayoutVars>
      </dgm:prSet>
      <dgm:spPr/>
    </dgm:pt>
    <dgm:pt modelId="{74EAA19D-A637-4533-969A-596CDD217EF4}" type="pres">
      <dgm:prSet presAssocID="{A219F0A1-223C-416B-83C9-782A8409ECE3}" presName="rootConnector" presStyleLbl="node3" presStyleIdx="0" presStyleCnt="4"/>
      <dgm:spPr/>
    </dgm:pt>
    <dgm:pt modelId="{801E7770-D2A1-4F68-8581-A4D1943C3990}" type="pres">
      <dgm:prSet presAssocID="{A219F0A1-223C-416B-83C9-782A8409ECE3}" presName="hierChild4" presStyleCnt="0"/>
      <dgm:spPr/>
    </dgm:pt>
    <dgm:pt modelId="{780098CF-AE3B-4DB6-A4D8-BDED1A7F8349}" type="pres">
      <dgm:prSet presAssocID="{A219F0A1-223C-416B-83C9-782A8409ECE3}" presName="hierChild5" presStyleCnt="0"/>
      <dgm:spPr/>
    </dgm:pt>
    <dgm:pt modelId="{DDA98E5C-7900-48AE-B28C-53E0B043E6A5}" type="pres">
      <dgm:prSet presAssocID="{DDCDBD3F-6210-4B7C-AE7B-446B3D431072}" presName="Name64" presStyleLbl="parChTrans1D3" presStyleIdx="1" presStyleCnt="4"/>
      <dgm:spPr/>
    </dgm:pt>
    <dgm:pt modelId="{C6CC9407-91D1-4E64-A182-13A82D92490E}" type="pres">
      <dgm:prSet presAssocID="{ECBC9767-F8ED-4C7B-977F-41074AEF92D9}" presName="hierRoot2" presStyleCnt="0">
        <dgm:presLayoutVars>
          <dgm:hierBranch val="init"/>
        </dgm:presLayoutVars>
      </dgm:prSet>
      <dgm:spPr/>
    </dgm:pt>
    <dgm:pt modelId="{79CCBFD0-C888-4A41-8720-929692CF3A8C}" type="pres">
      <dgm:prSet presAssocID="{ECBC9767-F8ED-4C7B-977F-41074AEF92D9}" presName="rootComposite" presStyleCnt="0"/>
      <dgm:spPr/>
    </dgm:pt>
    <dgm:pt modelId="{83AE247B-47AE-4480-AA7C-86A708DD8370}" type="pres">
      <dgm:prSet presAssocID="{ECBC9767-F8ED-4C7B-977F-41074AEF92D9}" presName="rootText" presStyleLbl="node3" presStyleIdx="1" presStyleCnt="4">
        <dgm:presLayoutVars>
          <dgm:chPref val="3"/>
        </dgm:presLayoutVars>
      </dgm:prSet>
      <dgm:spPr/>
    </dgm:pt>
    <dgm:pt modelId="{A6A68CE4-7A46-4BD4-80D4-4D9B2ADE6D3D}" type="pres">
      <dgm:prSet presAssocID="{ECBC9767-F8ED-4C7B-977F-41074AEF92D9}" presName="rootConnector" presStyleLbl="node3" presStyleIdx="1" presStyleCnt="4"/>
      <dgm:spPr/>
    </dgm:pt>
    <dgm:pt modelId="{6EA98F7D-D1E8-4E6D-AA1E-2F577838C439}" type="pres">
      <dgm:prSet presAssocID="{ECBC9767-F8ED-4C7B-977F-41074AEF92D9}" presName="hierChild4" presStyleCnt="0"/>
      <dgm:spPr/>
    </dgm:pt>
    <dgm:pt modelId="{6DA83618-ACBC-4AB1-99C9-EC2473EF67D1}" type="pres">
      <dgm:prSet presAssocID="{ECBC9767-F8ED-4C7B-977F-41074AEF92D9}" presName="hierChild5" presStyleCnt="0"/>
      <dgm:spPr/>
    </dgm:pt>
    <dgm:pt modelId="{CDD69DC9-2017-4D74-AB27-03CC8B4F38A4}" type="pres">
      <dgm:prSet presAssocID="{93002F7F-B179-43BE-A11A-31087FB8801B}" presName="hierChild5" presStyleCnt="0"/>
      <dgm:spPr/>
    </dgm:pt>
    <dgm:pt modelId="{D7F1EE1F-7C0C-4A45-9ADF-2F5B273C1294}" type="pres">
      <dgm:prSet presAssocID="{F8C66568-E17E-4F90-97E1-0EC4D378B60B}" presName="Name64" presStyleLbl="parChTrans1D2" presStyleIdx="1" presStyleCnt="3"/>
      <dgm:spPr/>
    </dgm:pt>
    <dgm:pt modelId="{7C9E38DF-4605-4ED7-B7BD-51C417585412}" type="pres">
      <dgm:prSet presAssocID="{5453A7CD-4193-4DD2-BD35-A7AAF9773EF7}" presName="hierRoot2" presStyleCnt="0">
        <dgm:presLayoutVars>
          <dgm:hierBranch val="init"/>
        </dgm:presLayoutVars>
      </dgm:prSet>
      <dgm:spPr/>
    </dgm:pt>
    <dgm:pt modelId="{7F8D7688-34A3-4755-8D86-A72DEC730A77}" type="pres">
      <dgm:prSet presAssocID="{5453A7CD-4193-4DD2-BD35-A7AAF9773EF7}" presName="rootComposite" presStyleCnt="0"/>
      <dgm:spPr/>
    </dgm:pt>
    <dgm:pt modelId="{45FFB5C9-30B9-46B0-A185-16BE38C28027}" type="pres">
      <dgm:prSet presAssocID="{5453A7CD-4193-4DD2-BD35-A7AAF9773EF7}" presName="rootText" presStyleLbl="node2" presStyleIdx="1" presStyleCnt="3">
        <dgm:presLayoutVars>
          <dgm:chPref val="3"/>
        </dgm:presLayoutVars>
      </dgm:prSet>
      <dgm:spPr/>
    </dgm:pt>
    <dgm:pt modelId="{2E25BAF9-0B1E-46D3-8C07-2D5720E2F382}" type="pres">
      <dgm:prSet presAssocID="{5453A7CD-4193-4DD2-BD35-A7AAF9773EF7}" presName="rootConnector" presStyleLbl="node2" presStyleIdx="1" presStyleCnt="3"/>
      <dgm:spPr/>
    </dgm:pt>
    <dgm:pt modelId="{A676FE4F-0628-40F3-A415-0C5B4A5D4C7F}" type="pres">
      <dgm:prSet presAssocID="{5453A7CD-4193-4DD2-BD35-A7AAF9773EF7}" presName="hierChild4" presStyleCnt="0"/>
      <dgm:spPr/>
    </dgm:pt>
    <dgm:pt modelId="{600B7690-B184-47DF-B0E2-5EB11794C2D8}" type="pres">
      <dgm:prSet presAssocID="{9E9902DF-5CCF-4FCB-AAA5-92A83962BCA6}" presName="Name64" presStyleLbl="parChTrans1D3" presStyleIdx="2" presStyleCnt="4"/>
      <dgm:spPr/>
    </dgm:pt>
    <dgm:pt modelId="{1780F413-1D3F-45E3-A580-4F50E8BADA52}" type="pres">
      <dgm:prSet presAssocID="{323DCCD2-385A-4E2B-9EC8-C44105FCBE46}" presName="hierRoot2" presStyleCnt="0">
        <dgm:presLayoutVars>
          <dgm:hierBranch val="init"/>
        </dgm:presLayoutVars>
      </dgm:prSet>
      <dgm:spPr/>
    </dgm:pt>
    <dgm:pt modelId="{F25CD19F-591A-4611-922D-F3AEE42C322A}" type="pres">
      <dgm:prSet presAssocID="{323DCCD2-385A-4E2B-9EC8-C44105FCBE46}" presName="rootComposite" presStyleCnt="0"/>
      <dgm:spPr/>
    </dgm:pt>
    <dgm:pt modelId="{93EEDC36-E17B-4AD3-A836-8A7A5F838B52}" type="pres">
      <dgm:prSet presAssocID="{323DCCD2-385A-4E2B-9EC8-C44105FCBE46}" presName="rootText" presStyleLbl="node3" presStyleIdx="2" presStyleCnt="4">
        <dgm:presLayoutVars>
          <dgm:chPref val="3"/>
        </dgm:presLayoutVars>
      </dgm:prSet>
      <dgm:spPr/>
    </dgm:pt>
    <dgm:pt modelId="{8FDA2FE8-2AE3-43A8-954D-54656CDF6902}" type="pres">
      <dgm:prSet presAssocID="{323DCCD2-385A-4E2B-9EC8-C44105FCBE46}" presName="rootConnector" presStyleLbl="node3" presStyleIdx="2" presStyleCnt="4"/>
      <dgm:spPr/>
    </dgm:pt>
    <dgm:pt modelId="{EE600991-EC37-4494-9801-314275A8EEDE}" type="pres">
      <dgm:prSet presAssocID="{323DCCD2-385A-4E2B-9EC8-C44105FCBE46}" presName="hierChild4" presStyleCnt="0"/>
      <dgm:spPr/>
    </dgm:pt>
    <dgm:pt modelId="{0506F84D-AD89-4428-BDA8-058CD2BDD9FD}" type="pres">
      <dgm:prSet presAssocID="{323DCCD2-385A-4E2B-9EC8-C44105FCBE46}" presName="hierChild5" presStyleCnt="0"/>
      <dgm:spPr/>
    </dgm:pt>
    <dgm:pt modelId="{8190A3A7-0D34-45E0-BBA9-5306F3D1840A}" type="pres">
      <dgm:prSet presAssocID="{5A2F8722-BF78-4398-BFE3-330D13C8A6DD}" presName="Name64" presStyleLbl="parChTrans1D3" presStyleIdx="3" presStyleCnt="4"/>
      <dgm:spPr/>
    </dgm:pt>
    <dgm:pt modelId="{4483A6EB-0763-43C0-9F80-90A37957CBD3}" type="pres">
      <dgm:prSet presAssocID="{B6CD0A3D-9702-40CC-920C-A8FF7A9F1F06}" presName="hierRoot2" presStyleCnt="0">
        <dgm:presLayoutVars>
          <dgm:hierBranch val="init"/>
        </dgm:presLayoutVars>
      </dgm:prSet>
      <dgm:spPr/>
    </dgm:pt>
    <dgm:pt modelId="{0A45C907-E2DC-400C-902C-C5027102C941}" type="pres">
      <dgm:prSet presAssocID="{B6CD0A3D-9702-40CC-920C-A8FF7A9F1F06}" presName="rootComposite" presStyleCnt="0"/>
      <dgm:spPr/>
    </dgm:pt>
    <dgm:pt modelId="{E3A821A7-B38F-4A9B-AEBF-C4B816C5F55D}" type="pres">
      <dgm:prSet presAssocID="{B6CD0A3D-9702-40CC-920C-A8FF7A9F1F06}" presName="rootText" presStyleLbl="node3" presStyleIdx="3" presStyleCnt="4">
        <dgm:presLayoutVars>
          <dgm:chPref val="3"/>
        </dgm:presLayoutVars>
      </dgm:prSet>
      <dgm:spPr/>
    </dgm:pt>
    <dgm:pt modelId="{AE574615-48B5-4DA2-B158-5DD173194123}" type="pres">
      <dgm:prSet presAssocID="{B6CD0A3D-9702-40CC-920C-A8FF7A9F1F06}" presName="rootConnector" presStyleLbl="node3" presStyleIdx="3" presStyleCnt="4"/>
      <dgm:spPr/>
    </dgm:pt>
    <dgm:pt modelId="{CC4D9362-A81A-414A-8AE3-4A8C4FB27C39}" type="pres">
      <dgm:prSet presAssocID="{B6CD0A3D-9702-40CC-920C-A8FF7A9F1F06}" presName="hierChild4" presStyleCnt="0"/>
      <dgm:spPr/>
    </dgm:pt>
    <dgm:pt modelId="{C893EBA1-4DC2-471F-B89B-1A0DFFDFCE9E}" type="pres">
      <dgm:prSet presAssocID="{B6CD0A3D-9702-40CC-920C-A8FF7A9F1F06}" presName="hierChild5" presStyleCnt="0"/>
      <dgm:spPr/>
    </dgm:pt>
    <dgm:pt modelId="{9859F457-F9D5-4901-8C91-64605CEB98C0}" type="pres">
      <dgm:prSet presAssocID="{5453A7CD-4193-4DD2-BD35-A7AAF9773EF7}" presName="hierChild5" presStyleCnt="0"/>
      <dgm:spPr/>
    </dgm:pt>
    <dgm:pt modelId="{E0BCECA3-3371-43AC-AC32-C70C461CB4B9}" type="pres">
      <dgm:prSet presAssocID="{423EBA9F-9821-4475-BB58-18E9D546001C}" presName="Name64" presStyleLbl="parChTrans1D2" presStyleIdx="2" presStyleCnt="3"/>
      <dgm:spPr/>
    </dgm:pt>
    <dgm:pt modelId="{3443D35F-4380-40D9-B507-1B9BD3E8D192}" type="pres">
      <dgm:prSet presAssocID="{42F698FC-896F-4892-ADF0-42C99262B203}" presName="hierRoot2" presStyleCnt="0">
        <dgm:presLayoutVars>
          <dgm:hierBranch val="init"/>
        </dgm:presLayoutVars>
      </dgm:prSet>
      <dgm:spPr/>
    </dgm:pt>
    <dgm:pt modelId="{28BDF08F-8C1E-4CF8-9845-125E2DE967FD}" type="pres">
      <dgm:prSet presAssocID="{42F698FC-896F-4892-ADF0-42C99262B203}" presName="rootComposite" presStyleCnt="0"/>
      <dgm:spPr/>
    </dgm:pt>
    <dgm:pt modelId="{DD2684C9-00DD-478E-8445-39F4F5F45927}" type="pres">
      <dgm:prSet presAssocID="{42F698FC-896F-4892-ADF0-42C99262B203}" presName="rootText" presStyleLbl="node2" presStyleIdx="2" presStyleCnt="3">
        <dgm:presLayoutVars>
          <dgm:chPref val="3"/>
        </dgm:presLayoutVars>
      </dgm:prSet>
      <dgm:spPr/>
    </dgm:pt>
    <dgm:pt modelId="{EA74687E-3C36-4C3D-8DD0-751E77B7B761}" type="pres">
      <dgm:prSet presAssocID="{42F698FC-896F-4892-ADF0-42C99262B203}" presName="rootConnector" presStyleLbl="node2" presStyleIdx="2" presStyleCnt="3"/>
      <dgm:spPr/>
    </dgm:pt>
    <dgm:pt modelId="{2987F23E-3DD0-4775-B204-5F80B9F615D5}" type="pres">
      <dgm:prSet presAssocID="{42F698FC-896F-4892-ADF0-42C99262B203}" presName="hierChild4" presStyleCnt="0"/>
      <dgm:spPr/>
    </dgm:pt>
    <dgm:pt modelId="{D92736BD-EC59-489A-8188-D0DE0309A74B}" type="pres">
      <dgm:prSet presAssocID="{42F698FC-896F-4892-ADF0-42C99262B203}" presName="hierChild5" presStyleCnt="0"/>
      <dgm:spPr/>
    </dgm:pt>
    <dgm:pt modelId="{01CCA42E-1803-48B4-AE26-EC0995873F43}" type="pres">
      <dgm:prSet presAssocID="{34654C94-598D-434E-B867-7B29549D29A8}" presName="hierChild3" presStyleCnt="0"/>
      <dgm:spPr/>
    </dgm:pt>
  </dgm:ptLst>
  <dgm:cxnLst>
    <dgm:cxn modelId="{39392303-A584-4F4A-A397-8EF6548DCCA9}" type="presOf" srcId="{5453A7CD-4193-4DD2-BD35-A7AAF9773EF7}" destId="{45FFB5C9-30B9-46B0-A185-16BE38C28027}" srcOrd="0" destOrd="0" presId="urn:microsoft.com/office/officeart/2009/3/layout/HorizontalOrganizationChart"/>
    <dgm:cxn modelId="{9A2FBD0D-3685-49B6-BBED-34A51B1C1BC2}" srcId="{5453A7CD-4193-4DD2-BD35-A7AAF9773EF7}" destId="{B6CD0A3D-9702-40CC-920C-A8FF7A9F1F06}" srcOrd="1" destOrd="0" parTransId="{5A2F8722-BF78-4398-BFE3-330D13C8A6DD}" sibTransId="{B33CC0E3-7B6F-4AA9-9B92-D357A7982D04}"/>
    <dgm:cxn modelId="{638DEF0E-9F96-4209-B20E-EFD77FEC5460}" type="presOf" srcId="{323DCCD2-385A-4E2B-9EC8-C44105FCBE46}" destId="{8FDA2FE8-2AE3-43A8-954D-54656CDF6902}" srcOrd="1" destOrd="0" presId="urn:microsoft.com/office/officeart/2009/3/layout/HorizontalOrganizationChart"/>
    <dgm:cxn modelId="{46AB6114-2A72-4612-A1F1-D3CE63D7C423}" type="presOf" srcId="{DDCDBD3F-6210-4B7C-AE7B-446B3D431072}" destId="{DDA98E5C-7900-48AE-B28C-53E0B043E6A5}" srcOrd="0" destOrd="0" presId="urn:microsoft.com/office/officeart/2009/3/layout/HorizontalOrganizationChart"/>
    <dgm:cxn modelId="{33E1C818-BE31-4AF1-83FE-784D6BAC8DCA}" type="presOf" srcId="{B6CD0A3D-9702-40CC-920C-A8FF7A9F1F06}" destId="{AE574615-48B5-4DA2-B158-5DD173194123}" srcOrd="1" destOrd="0" presId="urn:microsoft.com/office/officeart/2009/3/layout/HorizontalOrganizationChart"/>
    <dgm:cxn modelId="{F76FBF1F-D2E1-4569-9AE5-2617BDEF826F}" type="presOf" srcId="{93002F7F-B179-43BE-A11A-31087FB8801B}" destId="{1B2CF7B0-8BF8-4181-B783-58C02545D4E8}" srcOrd="1" destOrd="0" presId="urn:microsoft.com/office/officeart/2009/3/layout/HorizontalOrganizationChart"/>
    <dgm:cxn modelId="{55FF6833-9D98-44C5-9041-532873009E60}" type="presOf" srcId="{F8C66568-E17E-4F90-97E1-0EC4D378B60B}" destId="{D7F1EE1F-7C0C-4A45-9ADF-2F5B273C1294}" srcOrd="0" destOrd="0" presId="urn:microsoft.com/office/officeart/2009/3/layout/HorizontalOrganizationChart"/>
    <dgm:cxn modelId="{77B7BC34-2E45-460E-B56F-9DF85091BC9E}" type="presOf" srcId="{34654C94-598D-434E-B867-7B29549D29A8}" destId="{B1BF668F-26E0-4137-A364-DDF651D8D30B}" srcOrd="0" destOrd="0" presId="urn:microsoft.com/office/officeart/2009/3/layout/HorizontalOrganizationChart"/>
    <dgm:cxn modelId="{4D23943C-ABDA-443C-BCEB-5682CCD5E7B4}" type="presOf" srcId="{93002F7F-B179-43BE-A11A-31087FB8801B}" destId="{6831D7A6-C4A8-4547-A267-D1CD4E94DBEC}" srcOrd="0" destOrd="0" presId="urn:microsoft.com/office/officeart/2009/3/layout/HorizontalOrganizationChart"/>
    <dgm:cxn modelId="{65A8963E-971F-4AFA-938C-72883C462DB0}" type="presOf" srcId="{A219F0A1-223C-416B-83C9-782A8409ECE3}" destId="{74EAA19D-A637-4533-969A-596CDD217EF4}" srcOrd="1" destOrd="0" presId="urn:microsoft.com/office/officeart/2009/3/layout/HorizontalOrganizationChart"/>
    <dgm:cxn modelId="{7E52423F-EF9F-44E3-B396-5936BFDA74DE}" type="presOf" srcId="{ECBC9767-F8ED-4C7B-977F-41074AEF92D9}" destId="{A6A68CE4-7A46-4BD4-80D4-4D9B2ADE6D3D}" srcOrd="1" destOrd="0" presId="urn:microsoft.com/office/officeart/2009/3/layout/HorizontalOrganizationChart"/>
    <dgm:cxn modelId="{FFF4A05C-0F2F-4890-8418-8ECA0F6C248F}" srcId="{34654C94-598D-434E-B867-7B29549D29A8}" destId="{93002F7F-B179-43BE-A11A-31087FB8801B}" srcOrd="0" destOrd="0" parTransId="{6A54EB74-D616-409E-BB30-A7B3FB2D6332}" sibTransId="{795D2364-0DFD-492E-881A-A4849AA14338}"/>
    <dgm:cxn modelId="{D505565A-72CC-4C1B-A22B-B23BD46991E2}" srcId="{93002F7F-B179-43BE-A11A-31087FB8801B}" destId="{ECBC9767-F8ED-4C7B-977F-41074AEF92D9}" srcOrd="1" destOrd="0" parTransId="{DDCDBD3F-6210-4B7C-AE7B-446B3D431072}" sibTransId="{BE99306F-C62B-43AD-A9B3-E93BC8C9B04D}"/>
    <dgm:cxn modelId="{2EA0297B-8694-43B4-A486-C9E60F1223F8}" type="presOf" srcId="{6A54EB74-D616-409E-BB30-A7B3FB2D6332}" destId="{BCF6FA18-0B8C-4E71-81B6-E50EE3E86871}" srcOrd="0" destOrd="0" presId="urn:microsoft.com/office/officeart/2009/3/layout/HorizontalOrganizationChart"/>
    <dgm:cxn modelId="{403CF689-0B9E-4A2D-B308-64AC3BF9CF4A}" type="presOf" srcId="{E841648C-A981-4326-95BB-3FD2482AACA9}" destId="{529C53ED-1C4D-44AD-AC6F-A4390DCDD25C}" srcOrd="0" destOrd="0" presId="urn:microsoft.com/office/officeart/2009/3/layout/HorizontalOrganizationChart"/>
    <dgm:cxn modelId="{CC04108A-8C9C-451F-B43F-E5F343DCD357}" type="presOf" srcId="{423EBA9F-9821-4475-BB58-18E9D546001C}" destId="{E0BCECA3-3371-43AC-AC32-C70C461CB4B9}" srcOrd="0" destOrd="0" presId="urn:microsoft.com/office/officeart/2009/3/layout/HorizontalOrganizationChart"/>
    <dgm:cxn modelId="{612DC091-A310-4AF7-858E-AC9436F88D77}" type="presOf" srcId="{42F698FC-896F-4892-ADF0-42C99262B203}" destId="{EA74687E-3C36-4C3D-8DD0-751E77B7B761}" srcOrd="1" destOrd="0" presId="urn:microsoft.com/office/officeart/2009/3/layout/HorizontalOrganizationChart"/>
    <dgm:cxn modelId="{3A215C98-3DF3-4D78-8D1F-0109A0ED6F69}" type="presOf" srcId="{A219F0A1-223C-416B-83C9-782A8409ECE3}" destId="{A996635C-2A23-47CE-982D-F3C48188D47A}" srcOrd="0" destOrd="0" presId="urn:microsoft.com/office/officeart/2009/3/layout/HorizontalOrganizationChart"/>
    <dgm:cxn modelId="{630202A5-BB2C-4C59-9068-DE51BF519CF1}" type="presOf" srcId="{42F698FC-896F-4892-ADF0-42C99262B203}" destId="{DD2684C9-00DD-478E-8445-39F4F5F45927}" srcOrd="0" destOrd="0" presId="urn:microsoft.com/office/officeart/2009/3/layout/HorizontalOrganizationChart"/>
    <dgm:cxn modelId="{F09BB3AA-C559-41DA-855C-1168B4CA0924}" type="presOf" srcId="{2B9C86CD-62E6-4D6E-9934-FCE3ACF255F9}" destId="{AD6B4123-2681-4470-B6F4-103356C886EC}" srcOrd="0" destOrd="0" presId="urn:microsoft.com/office/officeart/2009/3/layout/HorizontalOrganizationChart"/>
    <dgm:cxn modelId="{3CC45EB0-74CD-4010-B9D6-550551EB1758}" srcId="{34654C94-598D-434E-B867-7B29549D29A8}" destId="{42F698FC-896F-4892-ADF0-42C99262B203}" srcOrd="2" destOrd="0" parTransId="{423EBA9F-9821-4475-BB58-18E9D546001C}" sibTransId="{6BB61D79-0795-481D-AB9E-2AA066DBCDC3}"/>
    <dgm:cxn modelId="{79BD19BA-CA47-4CAE-8D10-BE44CEBCEBB4}" type="presOf" srcId="{5453A7CD-4193-4DD2-BD35-A7AAF9773EF7}" destId="{2E25BAF9-0B1E-46D3-8C07-2D5720E2F382}" srcOrd="1" destOrd="0" presId="urn:microsoft.com/office/officeart/2009/3/layout/HorizontalOrganizationChart"/>
    <dgm:cxn modelId="{495C90BB-E305-4A8D-AC18-AFAB33791896}" type="presOf" srcId="{ECBC9767-F8ED-4C7B-977F-41074AEF92D9}" destId="{83AE247B-47AE-4480-AA7C-86A708DD8370}" srcOrd="0" destOrd="0" presId="urn:microsoft.com/office/officeart/2009/3/layout/HorizontalOrganizationChart"/>
    <dgm:cxn modelId="{C92694C1-D6B0-48AE-B1C5-90E50002AE49}" type="presOf" srcId="{5A2F8722-BF78-4398-BFE3-330D13C8A6DD}" destId="{8190A3A7-0D34-45E0-BBA9-5306F3D1840A}" srcOrd="0" destOrd="0" presId="urn:microsoft.com/office/officeart/2009/3/layout/HorizontalOrganizationChart"/>
    <dgm:cxn modelId="{33E8C2C1-5D84-475F-BE3C-E78692737BF6}" srcId="{E841648C-A981-4326-95BB-3FD2482AACA9}" destId="{34654C94-598D-434E-B867-7B29549D29A8}" srcOrd="0" destOrd="0" parTransId="{431DB453-487A-4A0B-807F-41497B1AAD14}" sibTransId="{DA418785-1099-4A44-9821-59908850B0FE}"/>
    <dgm:cxn modelId="{3BAB14CB-C614-4F53-BF23-10CD5EB9F3CD}" type="presOf" srcId="{B6CD0A3D-9702-40CC-920C-A8FF7A9F1F06}" destId="{E3A821A7-B38F-4A9B-AEBF-C4B816C5F55D}" srcOrd="0" destOrd="0" presId="urn:microsoft.com/office/officeart/2009/3/layout/HorizontalOrganizationChart"/>
    <dgm:cxn modelId="{356A36CD-1D9C-4870-8AF0-10111D4617A3}" type="presOf" srcId="{9E9902DF-5CCF-4FCB-AAA5-92A83962BCA6}" destId="{600B7690-B184-47DF-B0E2-5EB11794C2D8}" srcOrd="0" destOrd="0" presId="urn:microsoft.com/office/officeart/2009/3/layout/HorizontalOrganizationChart"/>
    <dgm:cxn modelId="{4A34CBD1-E7E4-42C5-A590-5B0D070F13A9}" srcId="{93002F7F-B179-43BE-A11A-31087FB8801B}" destId="{A219F0A1-223C-416B-83C9-782A8409ECE3}" srcOrd="0" destOrd="0" parTransId="{2B9C86CD-62E6-4D6E-9934-FCE3ACF255F9}" sibTransId="{73C4EEFC-E817-434C-951C-4D6798512A4C}"/>
    <dgm:cxn modelId="{ED6C82E7-E586-4748-8C4A-9E3A7688DE85}" srcId="{5453A7CD-4193-4DD2-BD35-A7AAF9773EF7}" destId="{323DCCD2-385A-4E2B-9EC8-C44105FCBE46}" srcOrd="0" destOrd="0" parTransId="{9E9902DF-5CCF-4FCB-AAA5-92A83962BCA6}" sibTransId="{3A78E8BC-6045-4EFB-A715-64188B55FBF1}"/>
    <dgm:cxn modelId="{21A12FEB-2DE1-4595-A258-3066938BF457}" srcId="{34654C94-598D-434E-B867-7B29549D29A8}" destId="{5453A7CD-4193-4DD2-BD35-A7AAF9773EF7}" srcOrd="1" destOrd="0" parTransId="{F8C66568-E17E-4F90-97E1-0EC4D378B60B}" sibTransId="{E766A95E-3C73-4276-A074-F23C74F90728}"/>
    <dgm:cxn modelId="{D09E64F2-2354-4729-8CFA-D18181476F9E}" type="presOf" srcId="{34654C94-598D-434E-B867-7B29549D29A8}" destId="{A08697A4-2ACA-452B-B81D-D67F10DA4EAB}" srcOrd="1" destOrd="0" presId="urn:microsoft.com/office/officeart/2009/3/layout/HorizontalOrganizationChart"/>
    <dgm:cxn modelId="{693D9AFA-864A-4D99-85AB-2CF138D54EEC}" type="presOf" srcId="{323DCCD2-385A-4E2B-9EC8-C44105FCBE46}" destId="{93EEDC36-E17B-4AD3-A836-8A7A5F838B52}" srcOrd="0" destOrd="0" presId="urn:microsoft.com/office/officeart/2009/3/layout/HorizontalOrganizationChart"/>
    <dgm:cxn modelId="{4F6E411C-D9CE-4CA5-9403-F6C56E679AF3}" type="presParOf" srcId="{529C53ED-1C4D-44AD-AC6F-A4390DCDD25C}" destId="{09CE6621-A3DD-4103-98E1-749DB96CD217}" srcOrd="0" destOrd="0" presId="urn:microsoft.com/office/officeart/2009/3/layout/HorizontalOrganizationChart"/>
    <dgm:cxn modelId="{B9324DD5-D4E7-45B2-AF7B-1798D7887247}" type="presParOf" srcId="{09CE6621-A3DD-4103-98E1-749DB96CD217}" destId="{00D831EE-8F65-434F-AF3C-7250DC8B9A3C}" srcOrd="0" destOrd="0" presId="urn:microsoft.com/office/officeart/2009/3/layout/HorizontalOrganizationChart"/>
    <dgm:cxn modelId="{5E4F64A2-B895-4359-A6AB-278879AFB4C1}" type="presParOf" srcId="{00D831EE-8F65-434F-AF3C-7250DC8B9A3C}" destId="{B1BF668F-26E0-4137-A364-DDF651D8D30B}" srcOrd="0" destOrd="0" presId="urn:microsoft.com/office/officeart/2009/3/layout/HorizontalOrganizationChart"/>
    <dgm:cxn modelId="{E6897B92-4703-4599-865C-A5A4047D3EA7}" type="presParOf" srcId="{00D831EE-8F65-434F-AF3C-7250DC8B9A3C}" destId="{A08697A4-2ACA-452B-B81D-D67F10DA4EAB}" srcOrd="1" destOrd="0" presId="urn:microsoft.com/office/officeart/2009/3/layout/HorizontalOrganizationChart"/>
    <dgm:cxn modelId="{C2C0C1AD-00A3-45B4-B06D-8967721945AE}" type="presParOf" srcId="{09CE6621-A3DD-4103-98E1-749DB96CD217}" destId="{9B24A40F-C3C6-4B0D-A541-51AE63BF83CF}" srcOrd="1" destOrd="0" presId="urn:microsoft.com/office/officeart/2009/3/layout/HorizontalOrganizationChart"/>
    <dgm:cxn modelId="{DABFF90E-30B5-4616-8923-4CFE08D0F546}" type="presParOf" srcId="{9B24A40F-C3C6-4B0D-A541-51AE63BF83CF}" destId="{BCF6FA18-0B8C-4E71-81B6-E50EE3E86871}" srcOrd="0" destOrd="0" presId="urn:microsoft.com/office/officeart/2009/3/layout/HorizontalOrganizationChart"/>
    <dgm:cxn modelId="{AF371380-BEBA-4360-A66D-FFD40E3BC8A8}" type="presParOf" srcId="{9B24A40F-C3C6-4B0D-A541-51AE63BF83CF}" destId="{6B9EC71B-5B41-4C30-B080-BE5754E69C00}" srcOrd="1" destOrd="0" presId="urn:microsoft.com/office/officeart/2009/3/layout/HorizontalOrganizationChart"/>
    <dgm:cxn modelId="{97E8F38C-A53F-475A-B811-07A38C34E83C}" type="presParOf" srcId="{6B9EC71B-5B41-4C30-B080-BE5754E69C00}" destId="{A2E94B6C-0EE4-4F18-8D9A-D52ED8121FA3}" srcOrd="0" destOrd="0" presId="urn:microsoft.com/office/officeart/2009/3/layout/HorizontalOrganizationChart"/>
    <dgm:cxn modelId="{214AE940-B6F2-4A18-BFA5-32AF1E2F62EF}" type="presParOf" srcId="{A2E94B6C-0EE4-4F18-8D9A-D52ED8121FA3}" destId="{6831D7A6-C4A8-4547-A267-D1CD4E94DBEC}" srcOrd="0" destOrd="0" presId="urn:microsoft.com/office/officeart/2009/3/layout/HorizontalOrganizationChart"/>
    <dgm:cxn modelId="{2C84C00F-8736-49FE-A703-F5A0860AA0EB}" type="presParOf" srcId="{A2E94B6C-0EE4-4F18-8D9A-D52ED8121FA3}" destId="{1B2CF7B0-8BF8-4181-B783-58C02545D4E8}" srcOrd="1" destOrd="0" presId="urn:microsoft.com/office/officeart/2009/3/layout/HorizontalOrganizationChart"/>
    <dgm:cxn modelId="{05BD0965-DE03-4A8E-A26D-1E3FD959FD0D}" type="presParOf" srcId="{6B9EC71B-5B41-4C30-B080-BE5754E69C00}" destId="{44FA288B-5738-4D6F-A4C3-964C52E22C64}" srcOrd="1" destOrd="0" presId="urn:microsoft.com/office/officeart/2009/3/layout/HorizontalOrganizationChart"/>
    <dgm:cxn modelId="{A43A12F0-040F-4AB3-8B11-EA6A09CFEC01}" type="presParOf" srcId="{44FA288B-5738-4D6F-A4C3-964C52E22C64}" destId="{AD6B4123-2681-4470-B6F4-103356C886EC}" srcOrd="0" destOrd="0" presId="urn:microsoft.com/office/officeart/2009/3/layout/HorizontalOrganizationChart"/>
    <dgm:cxn modelId="{018743AF-4EE0-452F-88E2-90522671C8AE}" type="presParOf" srcId="{44FA288B-5738-4D6F-A4C3-964C52E22C64}" destId="{1F74CD0A-5E18-4C89-8C90-5EE6A7DD529A}" srcOrd="1" destOrd="0" presId="urn:microsoft.com/office/officeart/2009/3/layout/HorizontalOrganizationChart"/>
    <dgm:cxn modelId="{074B8E9B-DD9C-4F1C-A2CF-07B51F69853D}" type="presParOf" srcId="{1F74CD0A-5E18-4C89-8C90-5EE6A7DD529A}" destId="{2A01A914-10D8-4324-8665-AA81DDD26560}" srcOrd="0" destOrd="0" presId="urn:microsoft.com/office/officeart/2009/3/layout/HorizontalOrganizationChart"/>
    <dgm:cxn modelId="{AF963DA5-218C-4CE8-8137-B2B96AAA025F}" type="presParOf" srcId="{2A01A914-10D8-4324-8665-AA81DDD26560}" destId="{A996635C-2A23-47CE-982D-F3C48188D47A}" srcOrd="0" destOrd="0" presId="urn:microsoft.com/office/officeart/2009/3/layout/HorizontalOrganizationChart"/>
    <dgm:cxn modelId="{3F955E09-0DD4-4167-8989-8376A8BD80C2}" type="presParOf" srcId="{2A01A914-10D8-4324-8665-AA81DDD26560}" destId="{74EAA19D-A637-4533-969A-596CDD217EF4}" srcOrd="1" destOrd="0" presId="urn:microsoft.com/office/officeart/2009/3/layout/HorizontalOrganizationChart"/>
    <dgm:cxn modelId="{008A9C73-2686-4B63-ABCD-9779225D410B}" type="presParOf" srcId="{1F74CD0A-5E18-4C89-8C90-5EE6A7DD529A}" destId="{801E7770-D2A1-4F68-8581-A4D1943C3990}" srcOrd="1" destOrd="0" presId="urn:microsoft.com/office/officeart/2009/3/layout/HorizontalOrganizationChart"/>
    <dgm:cxn modelId="{389881D7-22E0-41A6-813B-53ED41BF371D}" type="presParOf" srcId="{1F74CD0A-5E18-4C89-8C90-5EE6A7DD529A}" destId="{780098CF-AE3B-4DB6-A4D8-BDED1A7F8349}" srcOrd="2" destOrd="0" presId="urn:microsoft.com/office/officeart/2009/3/layout/HorizontalOrganizationChart"/>
    <dgm:cxn modelId="{A5FEA2EC-C5F7-4C20-A6AD-7BCE725B7AAB}" type="presParOf" srcId="{44FA288B-5738-4D6F-A4C3-964C52E22C64}" destId="{DDA98E5C-7900-48AE-B28C-53E0B043E6A5}" srcOrd="2" destOrd="0" presId="urn:microsoft.com/office/officeart/2009/3/layout/HorizontalOrganizationChart"/>
    <dgm:cxn modelId="{28E3E211-358C-492C-A159-E6580E16F3F9}" type="presParOf" srcId="{44FA288B-5738-4D6F-A4C3-964C52E22C64}" destId="{C6CC9407-91D1-4E64-A182-13A82D92490E}" srcOrd="3" destOrd="0" presId="urn:microsoft.com/office/officeart/2009/3/layout/HorizontalOrganizationChart"/>
    <dgm:cxn modelId="{A01E0CBD-68E4-4C2C-A3D4-6AE8EEEBAD17}" type="presParOf" srcId="{C6CC9407-91D1-4E64-A182-13A82D92490E}" destId="{79CCBFD0-C888-4A41-8720-929692CF3A8C}" srcOrd="0" destOrd="0" presId="urn:microsoft.com/office/officeart/2009/3/layout/HorizontalOrganizationChart"/>
    <dgm:cxn modelId="{FC62ED80-FC11-4B33-AF1B-177488BF3DC5}" type="presParOf" srcId="{79CCBFD0-C888-4A41-8720-929692CF3A8C}" destId="{83AE247B-47AE-4480-AA7C-86A708DD8370}" srcOrd="0" destOrd="0" presId="urn:microsoft.com/office/officeart/2009/3/layout/HorizontalOrganizationChart"/>
    <dgm:cxn modelId="{A2476BE3-C4FF-4B53-875D-950F628983E7}" type="presParOf" srcId="{79CCBFD0-C888-4A41-8720-929692CF3A8C}" destId="{A6A68CE4-7A46-4BD4-80D4-4D9B2ADE6D3D}" srcOrd="1" destOrd="0" presId="urn:microsoft.com/office/officeart/2009/3/layout/HorizontalOrganizationChart"/>
    <dgm:cxn modelId="{031563A1-538A-4875-87C6-6B28BD71CD76}" type="presParOf" srcId="{C6CC9407-91D1-4E64-A182-13A82D92490E}" destId="{6EA98F7D-D1E8-4E6D-AA1E-2F577838C439}" srcOrd="1" destOrd="0" presId="urn:microsoft.com/office/officeart/2009/3/layout/HorizontalOrganizationChart"/>
    <dgm:cxn modelId="{685C4B31-9366-4BDD-A96B-FF05B7859FDE}" type="presParOf" srcId="{C6CC9407-91D1-4E64-A182-13A82D92490E}" destId="{6DA83618-ACBC-4AB1-99C9-EC2473EF67D1}" srcOrd="2" destOrd="0" presId="urn:microsoft.com/office/officeart/2009/3/layout/HorizontalOrganizationChart"/>
    <dgm:cxn modelId="{207F8850-A647-4CE3-ABC6-C2113B875CB5}" type="presParOf" srcId="{6B9EC71B-5B41-4C30-B080-BE5754E69C00}" destId="{CDD69DC9-2017-4D74-AB27-03CC8B4F38A4}" srcOrd="2" destOrd="0" presId="urn:microsoft.com/office/officeart/2009/3/layout/HorizontalOrganizationChart"/>
    <dgm:cxn modelId="{F73588D1-468F-41CA-BD8D-ECC1E09BEC42}" type="presParOf" srcId="{9B24A40F-C3C6-4B0D-A541-51AE63BF83CF}" destId="{D7F1EE1F-7C0C-4A45-9ADF-2F5B273C1294}" srcOrd="2" destOrd="0" presId="urn:microsoft.com/office/officeart/2009/3/layout/HorizontalOrganizationChart"/>
    <dgm:cxn modelId="{F3419E91-F361-4F55-ABC4-7F8A8B0BDD8B}" type="presParOf" srcId="{9B24A40F-C3C6-4B0D-A541-51AE63BF83CF}" destId="{7C9E38DF-4605-4ED7-B7BD-51C417585412}" srcOrd="3" destOrd="0" presId="urn:microsoft.com/office/officeart/2009/3/layout/HorizontalOrganizationChart"/>
    <dgm:cxn modelId="{887A08A1-EDA5-4A38-939B-451AE656B51F}" type="presParOf" srcId="{7C9E38DF-4605-4ED7-B7BD-51C417585412}" destId="{7F8D7688-34A3-4755-8D86-A72DEC730A77}" srcOrd="0" destOrd="0" presId="urn:microsoft.com/office/officeart/2009/3/layout/HorizontalOrganizationChart"/>
    <dgm:cxn modelId="{178D010D-B78C-4E6B-8BE0-D5E48E7A147B}" type="presParOf" srcId="{7F8D7688-34A3-4755-8D86-A72DEC730A77}" destId="{45FFB5C9-30B9-46B0-A185-16BE38C28027}" srcOrd="0" destOrd="0" presId="urn:microsoft.com/office/officeart/2009/3/layout/HorizontalOrganizationChart"/>
    <dgm:cxn modelId="{A853FA5B-AC30-4C06-86E8-BBD810587D5F}" type="presParOf" srcId="{7F8D7688-34A3-4755-8D86-A72DEC730A77}" destId="{2E25BAF9-0B1E-46D3-8C07-2D5720E2F382}" srcOrd="1" destOrd="0" presId="urn:microsoft.com/office/officeart/2009/3/layout/HorizontalOrganizationChart"/>
    <dgm:cxn modelId="{9FB90AEE-2EB3-451C-B3C2-E7EB2248B606}" type="presParOf" srcId="{7C9E38DF-4605-4ED7-B7BD-51C417585412}" destId="{A676FE4F-0628-40F3-A415-0C5B4A5D4C7F}" srcOrd="1" destOrd="0" presId="urn:microsoft.com/office/officeart/2009/3/layout/HorizontalOrganizationChart"/>
    <dgm:cxn modelId="{9AAB461C-CD63-40C2-95F1-C93D311B93CF}" type="presParOf" srcId="{A676FE4F-0628-40F3-A415-0C5B4A5D4C7F}" destId="{600B7690-B184-47DF-B0E2-5EB11794C2D8}" srcOrd="0" destOrd="0" presId="urn:microsoft.com/office/officeart/2009/3/layout/HorizontalOrganizationChart"/>
    <dgm:cxn modelId="{30B78DC0-268A-40AD-AB58-1C212E6AD0DC}" type="presParOf" srcId="{A676FE4F-0628-40F3-A415-0C5B4A5D4C7F}" destId="{1780F413-1D3F-45E3-A580-4F50E8BADA52}" srcOrd="1" destOrd="0" presId="urn:microsoft.com/office/officeart/2009/3/layout/HorizontalOrganizationChart"/>
    <dgm:cxn modelId="{EA20182B-C62B-4CDD-A00E-F678EF2514C4}" type="presParOf" srcId="{1780F413-1D3F-45E3-A580-4F50E8BADA52}" destId="{F25CD19F-591A-4611-922D-F3AEE42C322A}" srcOrd="0" destOrd="0" presId="urn:microsoft.com/office/officeart/2009/3/layout/HorizontalOrganizationChart"/>
    <dgm:cxn modelId="{10F2F785-4CCA-405C-975E-5E9F3E91B202}" type="presParOf" srcId="{F25CD19F-591A-4611-922D-F3AEE42C322A}" destId="{93EEDC36-E17B-4AD3-A836-8A7A5F838B52}" srcOrd="0" destOrd="0" presId="urn:microsoft.com/office/officeart/2009/3/layout/HorizontalOrganizationChart"/>
    <dgm:cxn modelId="{9CE6F736-2467-4962-B460-09F019FB3AD4}" type="presParOf" srcId="{F25CD19F-591A-4611-922D-F3AEE42C322A}" destId="{8FDA2FE8-2AE3-43A8-954D-54656CDF6902}" srcOrd="1" destOrd="0" presId="urn:microsoft.com/office/officeart/2009/3/layout/HorizontalOrganizationChart"/>
    <dgm:cxn modelId="{2F0C6808-358D-49F4-AB60-5F5F86A751A9}" type="presParOf" srcId="{1780F413-1D3F-45E3-A580-4F50E8BADA52}" destId="{EE600991-EC37-4494-9801-314275A8EEDE}" srcOrd="1" destOrd="0" presId="urn:microsoft.com/office/officeart/2009/3/layout/HorizontalOrganizationChart"/>
    <dgm:cxn modelId="{39D148E9-73FB-4A5D-9054-23360485D8E2}" type="presParOf" srcId="{1780F413-1D3F-45E3-A580-4F50E8BADA52}" destId="{0506F84D-AD89-4428-BDA8-058CD2BDD9FD}" srcOrd="2" destOrd="0" presId="urn:microsoft.com/office/officeart/2009/3/layout/HorizontalOrganizationChart"/>
    <dgm:cxn modelId="{E810E8A7-9E33-4F70-9941-9C120031FD82}" type="presParOf" srcId="{A676FE4F-0628-40F3-A415-0C5B4A5D4C7F}" destId="{8190A3A7-0D34-45E0-BBA9-5306F3D1840A}" srcOrd="2" destOrd="0" presId="urn:microsoft.com/office/officeart/2009/3/layout/HorizontalOrganizationChart"/>
    <dgm:cxn modelId="{F949A9EB-B49E-431A-9A50-AF920B282FA4}" type="presParOf" srcId="{A676FE4F-0628-40F3-A415-0C5B4A5D4C7F}" destId="{4483A6EB-0763-43C0-9F80-90A37957CBD3}" srcOrd="3" destOrd="0" presId="urn:microsoft.com/office/officeart/2009/3/layout/HorizontalOrganizationChart"/>
    <dgm:cxn modelId="{9AB61C1F-7C8F-4389-8BE0-C7B28DA195C5}" type="presParOf" srcId="{4483A6EB-0763-43C0-9F80-90A37957CBD3}" destId="{0A45C907-E2DC-400C-902C-C5027102C941}" srcOrd="0" destOrd="0" presId="urn:microsoft.com/office/officeart/2009/3/layout/HorizontalOrganizationChart"/>
    <dgm:cxn modelId="{24AA9E41-13CF-4190-AA45-6D09B8CFE4A5}" type="presParOf" srcId="{0A45C907-E2DC-400C-902C-C5027102C941}" destId="{E3A821A7-B38F-4A9B-AEBF-C4B816C5F55D}" srcOrd="0" destOrd="0" presId="urn:microsoft.com/office/officeart/2009/3/layout/HorizontalOrganizationChart"/>
    <dgm:cxn modelId="{E29ADB5E-D367-44B6-852E-7536B320F99F}" type="presParOf" srcId="{0A45C907-E2DC-400C-902C-C5027102C941}" destId="{AE574615-48B5-4DA2-B158-5DD173194123}" srcOrd="1" destOrd="0" presId="urn:microsoft.com/office/officeart/2009/3/layout/HorizontalOrganizationChart"/>
    <dgm:cxn modelId="{21690387-EA4E-44C5-9216-09CD356C7DE2}" type="presParOf" srcId="{4483A6EB-0763-43C0-9F80-90A37957CBD3}" destId="{CC4D9362-A81A-414A-8AE3-4A8C4FB27C39}" srcOrd="1" destOrd="0" presId="urn:microsoft.com/office/officeart/2009/3/layout/HorizontalOrganizationChart"/>
    <dgm:cxn modelId="{DE4C295B-4EC7-4ECF-A62D-8FBBE2DE3CD5}" type="presParOf" srcId="{4483A6EB-0763-43C0-9F80-90A37957CBD3}" destId="{C893EBA1-4DC2-471F-B89B-1A0DFFDFCE9E}" srcOrd="2" destOrd="0" presId="urn:microsoft.com/office/officeart/2009/3/layout/HorizontalOrganizationChart"/>
    <dgm:cxn modelId="{7F80CC32-09CB-48CC-BFA7-E06B8AD41169}" type="presParOf" srcId="{7C9E38DF-4605-4ED7-B7BD-51C417585412}" destId="{9859F457-F9D5-4901-8C91-64605CEB98C0}" srcOrd="2" destOrd="0" presId="urn:microsoft.com/office/officeart/2009/3/layout/HorizontalOrganizationChart"/>
    <dgm:cxn modelId="{CA82FC15-59C1-41CF-8466-006EFDE52E90}" type="presParOf" srcId="{9B24A40F-C3C6-4B0D-A541-51AE63BF83CF}" destId="{E0BCECA3-3371-43AC-AC32-C70C461CB4B9}" srcOrd="4" destOrd="0" presId="urn:microsoft.com/office/officeart/2009/3/layout/HorizontalOrganizationChart"/>
    <dgm:cxn modelId="{27EDDFBF-1B72-4276-A7EF-84D2A10CE991}" type="presParOf" srcId="{9B24A40F-C3C6-4B0D-A541-51AE63BF83CF}" destId="{3443D35F-4380-40D9-B507-1B9BD3E8D192}" srcOrd="5" destOrd="0" presId="urn:microsoft.com/office/officeart/2009/3/layout/HorizontalOrganizationChart"/>
    <dgm:cxn modelId="{8C94900C-692F-47AE-83D4-F180F4AC9D87}" type="presParOf" srcId="{3443D35F-4380-40D9-B507-1B9BD3E8D192}" destId="{28BDF08F-8C1E-4CF8-9845-125E2DE967FD}" srcOrd="0" destOrd="0" presId="urn:microsoft.com/office/officeart/2009/3/layout/HorizontalOrganizationChart"/>
    <dgm:cxn modelId="{BDB8490C-A4A9-467B-88CD-D3FA07E6DDCC}" type="presParOf" srcId="{28BDF08F-8C1E-4CF8-9845-125E2DE967FD}" destId="{DD2684C9-00DD-478E-8445-39F4F5F45927}" srcOrd="0" destOrd="0" presId="urn:microsoft.com/office/officeart/2009/3/layout/HorizontalOrganizationChart"/>
    <dgm:cxn modelId="{F5794615-F6C4-47D0-9EAF-DF5C478C0342}" type="presParOf" srcId="{28BDF08F-8C1E-4CF8-9845-125E2DE967FD}" destId="{EA74687E-3C36-4C3D-8DD0-751E77B7B761}" srcOrd="1" destOrd="0" presId="urn:microsoft.com/office/officeart/2009/3/layout/HorizontalOrganizationChart"/>
    <dgm:cxn modelId="{98D17893-B10F-483D-8E52-26C0CA445321}" type="presParOf" srcId="{3443D35F-4380-40D9-B507-1B9BD3E8D192}" destId="{2987F23E-3DD0-4775-B204-5F80B9F615D5}" srcOrd="1" destOrd="0" presId="urn:microsoft.com/office/officeart/2009/3/layout/HorizontalOrganizationChart"/>
    <dgm:cxn modelId="{45DDF31D-7D2D-4ECF-90D6-AA1E52E11034}" type="presParOf" srcId="{3443D35F-4380-40D9-B507-1B9BD3E8D192}" destId="{D92736BD-EC59-489A-8188-D0DE0309A74B}" srcOrd="2" destOrd="0" presId="urn:microsoft.com/office/officeart/2009/3/layout/HorizontalOrganizationChart"/>
    <dgm:cxn modelId="{8DF512A9-A955-4BC5-BA23-EDB6F30C5654}" type="presParOf" srcId="{09CE6621-A3DD-4103-98E1-749DB96CD217}" destId="{01CCA42E-1803-48B4-AE26-EC0995873F4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9A60A5-1855-4DA1-AC59-41C8DC29894E}" type="doc">
      <dgm:prSet loTypeId="urn:microsoft.com/office/officeart/2018/2/layout/IconVerticalSolidList" loCatId="icon" qsTypeId="urn:microsoft.com/office/officeart/2005/8/quickstyle/simple5" qsCatId="simple" csTypeId="urn:microsoft.com/office/officeart/2005/8/colors/colorful4" csCatId="colorful" phldr="1"/>
      <dgm:spPr/>
      <dgm:t>
        <a:bodyPr/>
        <a:lstStyle/>
        <a:p>
          <a:endParaRPr lang="en-US"/>
        </a:p>
      </dgm:t>
    </dgm:pt>
    <dgm:pt modelId="{0E980079-880C-4B2B-82B2-E7ABF6670F8F}">
      <dgm:prSet/>
      <dgm:spPr/>
      <dgm:t>
        <a:bodyPr/>
        <a:lstStyle/>
        <a:p>
          <a:pPr>
            <a:lnSpc>
              <a:spcPct val="100000"/>
            </a:lnSpc>
          </a:pPr>
          <a:r>
            <a:rPr lang="en-IN" cap="none" dirty="0"/>
            <a:t>Temperature and pressure sensors were identified as the most sensitive predictors of engine failure. </a:t>
          </a:r>
          <a:endParaRPr lang="en-US" cap="none" dirty="0"/>
        </a:p>
      </dgm:t>
    </dgm:pt>
    <dgm:pt modelId="{9BE846E5-1DCF-49F7-B095-41CF0CFF15CE}" type="parTrans" cxnId="{AF70CBB0-7096-4724-8E30-5295C70965A4}">
      <dgm:prSet/>
      <dgm:spPr/>
      <dgm:t>
        <a:bodyPr/>
        <a:lstStyle/>
        <a:p>
          <a:endParaRPr lang="en-US"/>
        </a:p>
      </dgm:t>
    </dgm:pt>
    <dgm:pt modelId="{CF97E008-FBA5-4694-B1FC-A0AB91915FFB}" type="sibTrans" cxnId="{AF70CBB0-7096-4724-8E30-5295C70965A4}">
      <dgm:prSet/>
      <dgm:spPr/>
      <dgm:t>
        <a:bodyPr/>
        <a:lstStyle/>
        <a:p>
          <a:endParaRPr lang="en-US"/>
        </a:p>
      </dgm:t>
    </dgm:pt>
    <dgm:pt modelId="{8C8E27BB-02C2-4710-A62F-1A8295EA8E75}">
      <dgm:prSet/>
      <dgm:spPr/>
      <dgm:t>
        <a:bodyPr/>
        <a:lstStyle/>
        <a:p>
          <a:pPr>
            <a:lnSpc>
              <a:spcPct val="100000"/>
            </a:lnSpc>
          </a:pPr>
          <a:r>
            <a:rPr lang="en-IN" cap="none" dirty="0"/>
            <a:t>By monitoring a specific cluster of sensors(s4,s11,s12,s15) maintenance team can move from a reactive “fix it when it breaks” approach to predictive maintenance.</a:t>
          </a:r>
          <a:endParaRPr lang="en-US" cap="none" dirty="0"/>
        </a:p>
      </dgm:t>
    </dgm:pt>
    <dgm:pt modelId="{CBEFEB03-A8DF-4A3B-B07C-371BB74B7179}" type="parTrans" cxnId="{35543987-0DE8-496D-B013-584D206109FE}">
      <dgm:prSet/>
      <dgm:spPr/>
      <dgm:t>
        <a:bodyPr/>
        <a:lstStyle/>
        <a:p>
          <a:endParaRPr lang="en-US"/>
        </a:p>
      </dgm:t>
    </dgm:pt>
    <dgm:pt modelId="{7BDE466F-6FC7-43C3-9F46-4B1303AB601A}" type="sibTrans" cxnId="{35543987-0DE8-496D-B013-584D206109FE}">
      <dgm:prSet/>
      <dgm:spPr/>
      <dgm:t>
        <a:bodyPr/>
        <a:lstStyle/>
        <a:p>
          <a:endParaRPr lang="en-US"/>
        </a:p>
      </dgm:t>
    </dgm:pt>
    <dgm:pt modelId="{34074B88-C5FC-4522-8E90-425D78AD3AE1}" type="pres">
      <dgm:prSet presAssocID="{299A60A5-1855-4DA1-AC59-41C8DC29894E}" presName="root" presStyleCnt="0">
        <dgm:presLayoutVars>
          <dgm:dir/>
          <dgm:resizeHandles val="exact"/>
        </dgm:presLayoutVars>
      </dgm:prSet>
      <dgm:spPr/>
    </dgm:pt>
    <dgm:pt modelId="{C100072B-CA83-4A96-AE7C-EFBF6ADE2114}" type="pres">
      <dgm:prSet presAssocID="{0E980079-880C-4B2B-82B2-E7ABF6670F8F}" presName="compNode" presStyleCnt="0"/>
      <dgm:spPr/>
    </dgm:pt>
    <dgm:pt modelId="{CE929E54-E147-4A05-B082-A5C21B428A10}" type="pres">
      <dgm:prSet presAssocID="{0E980079-880C-4B2B-82B2-E7ABF6670F8F}" presName="bgRect" presStyleLbl="bgShp" presStyleIdx="0" presStyleCnt="2"/>
      <dgm:spPr/>
    </dgm:pt>
    <dgm:pt modelId="{B94254A5-B72F-448B-920A-88C88ACB03AF}" type="pres">
      <dgm:prSet presAssocID="{0E980079-880C-4B2B-82B2-E7ABF6670F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94F35717-654D-4348-9CD1-BB41AEA61719}" type="pres">
      <dgm:prSet presAssocID="{0E980079-880C-4B2B-82B2-E7ABF6670F8F}" presName="spaceRect" presStyleCnt="0"/>
      <dgm:spPr/>
    </dgm:pt>
    <dgm:pt modelId="{40E76DAE-3069-4E26-9C27-1A843BB324A9}" type="pres">
      <dgm:prSet presAssocID="{0E980079-880C-4B2B-82B2-E7ABF6670F8F}" presName="parTx" presStyleLbl="revTx" presStyleIdx="0" presStyleCnt="2">
        <dgm:presLayoutVars>
          <dgm:chMax val="0"/>
          <dgm:chPref val="0"/>
        </dgm:presLayoutVars>
      </dgm:prSet>
      <dgm:spPr/>
    </dgm:pt>
    <dgm:pt modelId="{F85294FB-16C7-4172-83D1-9EFFC130D24F}" type="pres">
      <dgm:prSet presAssocID="{CF97E008-FBA5-4694-B1FC-A0AB91915FFB}" presName="sibTrans" presStyleCnt="0"/>
      <dgm:spPr/>
    </dgm:pt>
    <dgm:pt modelId="{5C8139D3-EB52-484E-B8F5-7892CEBF178B}" type="pres">
      <dgm:prSet presAssocID="{8C8E27BB-02C2-4710-A62F-1A8295EA8E75}" presName="compNode" presStyleCnt="0"/>
      <dgm:spPr/>
    </dgm:pt>
    <dgm:pt modelId="{1755314E-53EA-425C-824E-FA47A6E68B23}" type="pres">
      <dgm:prSet presAssocID="{8C8E27BB-02C2-4710-A62F-1A8295EA8E75}" presName="bgRect" presStyleLbl="bgShp" presStyleIdx="1" presStyleCnt="2"/>
      <dgm:spPr/>
    </dgm:pt>
    <dgm:pt modelId="{829A07D4-9126-4D46-B4B6-A937BE2F3182}" type="pres">
      <dgm:prSet presAssocID="{8C8E27BB-02C2-4710-A62F-1A8295EA8E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75102788-C6FC-4DBA-9F7C-8A787AFF3D50}" type="pres">
      <dgm:prSet presAssocID="{8C8E27BB-02C2-4710-A62F-1A8295EA8E75}" presName="spaceRect" presStyleCnt="0"/>
      <dgm:spPr/>
    </dgm:pt>
    <dgm:pt modelId="{54C15B15-DBA0-4686-AB4A-E116707692A4}" type="pres">
      <dgm:prSet presAssocID="{8C8E27BB-02C2-4710-A62F-1A8295EA8E75}" presName="parTx" presStyleLbl="revTx" presStyleIdx="1" presStyleCnt="2">
        <dgm:presLayoutVars>
          <dgm:chMax val="0"/>
          <dgm:chPref val="0"/>
        </dgm:presLayoutVars>
      </dgm:prSet>
      <dgm:spPr/>
    </dgm:pt>
  </dgm:ptLst>
  <dgm:cxnLst>
    <dgm:cxn modelId="{35543987-0DE8-496D-B013-584D206109FE}" srcId="{299A60A5-1855-4DA1-AC59-41C8DC29894E}" destId="{8C8E27BB-02C2-4710-A62F-1A8295EA8E75}" srcOrd="1" destOrd="0" parTransId="{CBEFEB03-A8DF-4A3B-B07C-371BB74B7179}" sibTransId="{7BDE466F-6FC7-43C3-9F46-4B1303AB601A}"/>
    <dgm:cxn modelId="{9737BC97-C3F4-4EDE-A7BD-37968770B68D}" type="presOf" srcId="{0E980079-880C-4B2B-82B2-E7ABF6670F8F}" destId="{40E76DAE-3069-4E26-9C27-1A843BB324A9}" srcOrd="0" destOrd="0" presId="urn:microsoft.com/office/officeart/2018/2/layout/IconVerticalSolidList"/>
    <dgm:cxn modelId="{86AC28A3-B4A3-476B-A2CB-A0B139CB5AF5}" type="presOf" srcId="{8C8E27BB-02C2-4710-A62F-1A8295EA8E75}" destId="{54C15B15-DBA0-4686-AB4A-E116707692A4}" srcOrd="0" destOrd="0" presId="urn:microsoft.com/office/officeart/2018/2/layout/IconVerticalSolidList"/>
    <dgm:cxn modelId="{3CEB40A6-46F8-4932-98C5-89E4239E4EDD}" type="presOf" srcId="{299A60A5-1855-4DA1-AC59-41C8DC29894E}" destId="{34074B88-C5FC-4522-8E90-425D78AD3AE1}" srcOrd="0" destOrd="0" presId="urn:microsoft.com/office/officeart/2018/2/layout/IconVerticalSolidList"/>
    <dgm:cxn modelId="{AF70CBB0-7096-4724-8E30-5295C70965A4}" srcId="{299A60A5-1855-4DA1-AC59-41C8DC29894E}" destId="{0E980079-880C-4B2B-82B2-E7ABF6670F8F}" srcOrd="0" destOrd="0" parTransId="{9BE846E5-1DCF-49F7-B095-41CF0CFF15CE}" sibTransId="{CF97E008-FBA5-4694-B1FC-A0AB91915FFB}"/>
    <dgm:cxn modelId="{8F3B3E3B-9A9E-48AA-87BB-76D63367440B}" type="presParOf" srcId="{34074B88-C5FC-4522-8E90-425D78AD3AE1}" destId="{C100072B-CA83-4A96-AE7C-EFBF6ADE2114}" srcOrd="0" destOrd="0" presId="urn:microsoft.com/office/officeart/2018/2/layout/IconVerticalSolidList"/>
    <dgm:cxn modelId="{C7300A69-86AE-42EE-BBC8-E1A30097DE61}" type="presParOf" srcId="{C100072B-CA83-4A96-AE7C-EFBF6ADE2114}" destId="{CE929E54-E147-4A05-B082-A5C21B428A10}" srcOrd="0" destOrd="0" presId="urn:microsoft.com/office/officeart/2018/2/layout/IconVerticalSolidList"/>
    <dgm:cxn modelId="{58967EF0-16FD-4E32-B70C-EA600928C745}" type="presParOf" srcId="{C100072B-CA83-4A96-AE7C-EFBF6ADE2114}" destId="{B94254A5-B72F-448B-920A-88C88ACB03AF}" srcOrd="1" destOrd="0" presId="urn:microsoft.com/office/officeart/2018/2/layout/IconVerticalSolidList"/>
    <dgm:cxn modelId="{C888FA2C-2AFB-45FA-A62B-F06EF2D754EF}" type="presParOf" srcId="{C100072B-CA83-4A96-AE7C-EFBF6ADE2114}" destId="{94F35717-654D-4348-9CD1-BB41AEA61719}" srcOrd="2" destOrd="0" presId="urn:microsoft.com/office/officeart/2018/2/layout/IconVerticalSolidList"/>
    <dgm:cxn modelId="{835035A1-57D4-4B90-920A-F5DD955489B5}" type="presParOf" srcId="{C100072B-CA83-4A96-AE7C-EFBF6ADE2114}" destId="{40E76DAE-3069-4E26-9C27-1A843BB324A9}" srcOrd="3" destOrd="0" presId="urn:microsoft.com/office/officeart/2018/2/layout/IconVerticalSolidList"/>
    <dgm:cxn modelId="{A8F13282-3254-42C9-84CB-02E9E1CD9226}" type="presParOf" srcId="{34074B88-C5FC-4522-8E90-425D78AD3AE1}" destId="{F85294FB-16C7-4172-83D1-9EFFC130D24F}" srcOrd="1" destOrd="0" presId="urn:microsoft.com/office/officeart/2018/2/layout/IconVerticalSolidList"/>
    <dgm:cxn modelId="{99FF7A53-60B1-4CFB-98A3-5F4187E531D5}" type="presParOf" srcId="{34074B88-C5FC-4522-8E90-425D78AD3AE1}" destId="{5C8139D3-EB52-484E-B8F5-7892CEBF178B}" srcOrd="2" destOrd="0" presId="urn:microsoft.com/office/officeart/2018/2/layout/IconVerticalSolidList"/>
    <dgm:cxn modelId="{37441C08-2BA9-41B4-969D-9EDA76EA607E}" type="presParOf" srcId="{5C8139D3-EB52-484E-B8F5-7892CEBF178B}" destId="{1755314E-53EA-425C-824E-FA47A6E68B23}" srcOrd="0" destOrd="0" presId="urn:microsoft.com/office/officeart/2018/2/layout/IconVerticalSolidList"/>
    <dgm:cxn modelId="{6DD2B121-750E-49CD-9DF6-5F19D13ECAB5}" type="presParOf" srcId="{5C8139D3-EB52-484E-B8F5-7892CEBF178B}" destId="{829A07D4-9126-4D46-B4B6-A937BE2F3182}" srcOrd="1" destOrd="0" presId="urn:microsoft.com/office/officeart/2018/2/layout/IconVerticalSolidList"/>
    <dgm:cxn modelId="{ADD8879B-38C9-4C17-B36A-F9DC5B22F8CE}" type="presParOf" srcId="{5C8139D3-EB52-484E-B8F5-7892CEBF178B}" destId="{75102788-C6FC-4DBA-9F7C-8A787AFF3D50}" srcOrd="2" destOrd="0" presId="urn:microsoft.com/office/officeart/2018/2/layout/IconVerticalSolidList"/>
    <dgm:cxn modelId="{67777967-B578-449D-91DD-F7A4CECCDC38}" type="presParOf" srcId="{5C8139D3-EB52-484E-B8F5-7892CEBF178B}" destId="{54C15B15-DBA0-4686-AB4A-E116707692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AD533-C8F8-404E-883A-833A57471CA4}">
      <dsp:nvSpPr>
        <dsp:cNvPr id="0" name=""/>
        <dsp:cNvSpPr/>
      </dsp:nvSpPr>
      <dsp:spPr>
        <a:xfrm>
          <a:off x="0" y="656"/>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FF433-6A7E-4F9B-AEF6-CBA421E2A19C}">
      <dsp:nvSpPr>
        <dsp:cNvPr id="0" name=""/>
        <dsp:cNvSpPr/>
      </dsp:nvSpPr>
      <dsp:spPr>
        <a:xfrm>
          <a:off x="464584" y="346215"/>
          <a:ext cx="844699" cy="844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3717A2-C988-4433-82C4-E56388541264}">
      <dsp:nvSpPr>
        <dsp:cNvPr id="0" name=""/>
        <dsp:cNvSpPr/>
      </dsp:nvSpPr>
      <dsp:spPr>
        <a:xfrm>
          <a:off x="1773868" y="656"/>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The Challenge: </a:t>
          </a:r>
          <a:r>
            <a:rPr lang="en-IN" sz="1900" kern="1200"/>
            <a:t>Aircraft engine failure </a:t>
          </a:r>
          <a:r>
            <a:rPr lang="en-US" sz="1900" kern="1200"/>
            <a:t>poses a critical risk factor, resulting in significant financial loss, operational delays</a:t>
          </a:r>
          <a:r>
            <a:rPr lang="en-IN" sz="1900" kern="1200"/>
            <a:t>, and safety hazards</a:t>
          </a:r>
          <a:r>
            <a:rPr lang="en-IN" sz="1900" b="1" kern="1200"/>
            <a:t>.</a:t>
          </a:r>
          <a:endParaRPr lang="en-US" sz="1900" kern="1200"/>
        </a:p>
      </dsp:txBody>
      <dsp:txXfrm>
        <a:off x="1773868" y="656"/>
        <a:ext cx="4846387" cy="1535816"/>
      </dsp:txXfrm>
    </dsp:sp>
    <dsp:sp modelId="{898EEF77-FF5C-4062-9159-CD10D756B787}">
      <dsp:nvSpPr>
        <dsp:cNvPr id="0" name=""/>
        <dsp:cNvSpPr/>
      </dsp:nvSpPr>
      <dsp:spPr>
        <a:xfrm>
          <a:off x="0" y="1920427"/>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A05A4-769D-4A67-A28B-4D3E2BD72D44}">
      <dsp:nvSpPr>
        <dsp:cNvPr id="0" name=""/>
        <dsp:cNvSpPr/>
      </dsp:nvSpPr>
      <dsp:spPr>
        <a:xfrm>
          <a:off x="464584" y="2265986"/>
          <a:ext cx="844699" cy="844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8FD1B-485F-4B24-AEF7-F4A66D3B9422}">
      <dsp:nvSpPr>
        <dsp:cNvPr id="0" name=""/>
        <dsp:cNvSpPr/>
      </dsp:nvSpPr>
      <dsp:spPr>
        <a:xfrm>
          <a:off x="1773868" y="1920427"/>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The Opportunity: </a:t>
          </a:r>
          <a:r>
            <a:rPr lang="en-IN" sz="1900" kern="1200"/>
            <a:t>Modern </a:t>
          </a:r>
          <a:r>
            <a:rPr lang="en-US" sz="1900" kern="1200"/>
            <a:t>engines are equipped with multiple sensors that monitor temperature, pressure,</a:t>
          </a:r>
          <a:r>
            <a:rPr lang="en-IN" sz="1900" kern="1200"/>
            <a:t> and rotational speed.</a:t>
          </a:r>
          <a:endParaRPr lang="en-US" sz="1900" kern="1200"/>
        </a:p>
      </dsp:txBody>
      <dsp:txXfrm>
        <a:off x="1773868" y="1920427"/>
        <a:ext cx="4846387" cy="1535816"/>
      </dsp:txXfrm>
    </dsp:sp>
    <dsp:sp modelId="{F7D7B162-8496-41E3-B4DE-59B60C9263FF}">
      <dsp:nvSpPr>
        <dsp:cNvPr id="0" name=""/>
        <dsp:cNvSpPr/>
      </dsp:nvSpPr>
      <dsp:spPr>
        <a:xfrm>
          <a:off x="0" y="3840198"/>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CAB2A-AECF-42A3-8845-A80F0B284826}">
      <dsp:nvSpPr>
        <dsp:cNvPr id="0" name=""/>
        <dsp:cNvSpPr/>
      </dsp:nvSpPr>
      <dsp:spPr>
        <a:xfrm>
          <a:off x="464584" y="4185757"/>
          <a:ext cx="844699" cy="844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DE90D-50D4-4409-8A9D-FE2AD483723A}">
      <dsp:nvSpPr>
        <dsp:cNvPr id="0" name=""/>
        <dsp:cNvSpPr/>
      </dsp:nvSpPr>
      <dsp:spPr>
        <a:xfrm>
          <a:off x="1773868" y="3840198"/>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Goal: </a:t>
          </a:r>
          <a:r>
            <a:rPr lang="en-IN" sz="1900" kern="1200"/>
            <a:t> Exploratory Data Analysis (EDA) to extract meaningful health insights and identify early indicators of engine failure to support predictive maintenance.</a:t>
          </a:r>
          <a:endParaRPr lang="en-US" sz="1900" kern="1200"/>
        </a:p>
      </dsp:txBody>
      <dsp:txXfrm>
        <a:off x="1773868" y="3840198"/>
        <a:ext cx="4846387" cy="1535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58E0-323D-4736-A560-607C9B0A47EB}">
      <dsp:nvSpPr>
        <dsp:cNvPr id="0" name=""/>
        <dsp:cNvSpPr/>
      </dsp:nvSpPr>
      <dsp:spPr>
        <a:xfrm>
          <a:off x="0" y="744755"/>
          <a:ext cx="11162538" cy="1374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73836-68A6-40C2-8CDC-7AA5437F456D}">
      <dsp:nvSpPr>
        <dsp:cNvPr id="0" name=""/>
        <dsp:cNvSpPr/>
      </dsp:nvSpPr>
      <dsp:spPr>
        <a:xfrm>
          <a:off x="415917" y="1054115"/>
          <a:ext cx="756213" cy="756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34754-8218-42D3-AFCB-D92D53B61CF7}">
      <dsp:nvSpPr>
        <dsp:cNvPr id="0" name=""/>
        <dsp:cNvSpPr/>
      </dsp:nvSpPr>
      <dsp:spPr>
        <a:xfrm>
          <a:off x="1588048" y="744755"/>
          <a:ext cx="9574489"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1111250">
            <a:lnSpc>
              <a:spcPct val="100000"/>
            </a:lnSpc>
            <a:spcBef>
              <a:spcPct val="0"/>
            </a:spcBef>
            <a:spcAft>
              <a:spcPct val="35000"/>
            </a:spcAft>
            <a:buNone/>
          </a:pPr>
          <a:r>
            <a:rPr lang="en-IN" sz="2500" kern="1200"/>
            <a:t>Source: NASA CMAPSS Turbofan Engine degradation dataset.</a:t>
          </a:r>
          <a:endParaRPr lang="en-US" sz="2500" kern="1200"/>
        </a:p>
      </dsp:txBody>
      <dsp:txXfrm>
        <a:off x="1588048" y="744755"/>
        <a:ext cx="9574489" cy="1374933"/>
      </dsp:txXfrm>
    </dsp:sp>
    <dsp:sp modelId="{83DB083C-B641-4793-8B97-AA39B320BD95}">
      <dsp:nvSpPr>
        <dsp:cNvPr id="0" name=""/>
        <dsp:cNvSpPr/>
      </dsp:nvSpPr>
      <dsp:spPr>
        <a:xfrm>
          <a:off x="0" y="2493355"/>
          <a:ext cx="11162538" cy="1374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A3B11-8587-4CBC-8887-7D4D7905F0B0}">
      <dsp:nvSpPr>
        <dsp:cNvPr id="0" name=""/>
        <dsp:cNvSpPr/>
      </dsp:nvSpPr>
      <dsp:spPr>
        <a:xfrm>
          <a:off x="415917" y="2772783"/>
          <a:ext cx="756213" cy="756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F4E65-D390-43F5-ACD3-B2F6CE849255}">
      <dsp:nvSpPr>
        <dsp:cNvPr id="0" name=""/>
        <dsp:cNvSpPr/>
      </dsp:nvSpPr>
      <dsp:spPr>
        <a:xfrm>
          <a:off x="1588048" y="2463423"/>
          <a:ext cx="5023142"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1111250">
            <a:lnSpc>
              <a:spcPct val="100000"/>
            </a:lnSpc>
            <a:spcBef>
              <a:spcPct val="0"/>
            </a:spcBef>
            <a:spcAft>
              <a:spcPct val="35000"/>
            </a:spcAft>
            <a:buNone/>
          </a:pPr>
          <a:r>
            <a:rPr lang="en-IN" sz="2500" kern="1200" dirty="0"/>
            <a:t>Key Feature:</a:t>
          </a:r>
          <a:endParaRPr lang="en-US" sz="2500" kern="1200" dirty="0"/>
        </a:p>
      </dsp:txBody>
      <dsp:txXfrm>
        <a:off x="1588048" y="2463423"/>
        <a:ext cx="5023142" cy="1374933"/>
      </dsp:txXfrm>
    </dsp:sp>
    <dsp:sp modelId="{DA164385-1F88-47A5-BF39-8B31B63DBD91}">
      <dsp:nvSpPr>
        <dsp:cNvPr id="0" name=""/>
        <dsp:cNvSpPr/>
      </dsp:nvSpPr>
      <dsp:spPr>
        <a:xfrm>
          <a:off x="5032009" y="2463423"/>
          <a:ext cx="4551347"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533400">
            <a:lnSpc>
              <a:spcPct val="100000"/>
            </a:lnSpc>
            <a:spcBef>
              <a:spcPct val="0"/>
            </a:spcBef>
            <a:spcAft>
              <a:spcPct val="35000"/>
            </a:spcAft>
            <a:buNone/>
          </a:pPr>
          <a:r>
            <a:rPr lang="en-IN" sz="1200" b="1" kern="1200" dirty="0"/>
            <a:t>Engine ID and Cycle</a:t>
          </a:r>
          <a:r>
            <a:rPr lang="en-IN" sz="1200" kern="1200" dirty="0"/>
            <a:t>: Unique identifiers and time-series operational cycles.</a:t>
          </a:r>
          <a:endParaRPr lang="en-US" sz="1200" kern="1200" dirty="0"/>
        </a:p>
        <a:p>
          <a:pPr marL="0" lvl="0" indent="0" algn="l" defTabSz="533400">
            <a:lnSpc>
              <a:spcPct val="100000"/>
            </a:lnSpc>
            <a:spcBef>
              <a:spcPct val="0"/>
            </a:spcBef>
            <a:spcAft>
              <a:spcPct val="35000"/>
            </a:spcAft>
            <a:buNone/>
          </a:pPr>
          <a:r>
            <a:rPr lang="en-IN" sz="1200" b="1" kern="1200" dirty="0"/>
            <a:t>Settings</a:t>
          </a:r>
          <a:r>
            <a:rPr lang="en-IN" sz="1200" kern="1200" dirty="0"/>
            <a:t>: 3 Engine operational settings</a:t>
          </a:r>
          <a:endParaRPr lang="en-US" sz="1200" kern="1200" dirty="0"/>
        </a:p>
        <a:p>
          <a:pPr marL="0" lvl="0" indent="0" algn="l" defTabSz="533400">
            <a:lnSpc>
              <a:spcPct val="100000"/>
            </a:lnSpc>
            <a:spcBef>
              <a:spcPct val="0"/>
            </a:spcBef>
            <a:spcAft>
              <a:spcPct val="35000"/>
            </a:spcAft>
            <a:buNone/>
          </a:pPr>
          <a:r>
            <a:rPr lang="en-IN" sz="1200" b="1" kern="1200" dirty="0"/>
            <a:t>Sensors (s1-s21</a:t>
          </a:r>
          <a:r>
            <a:rPr lang="en-IN" sz="1200" kern="1200" dirty="0"/>
            <a:t>): Physical Parameters including fan inlet Temperature. HPC outlet pressure and Physical fan speed.</a:t>
          </a:r>
          <a:endParaRPr lang="en-US" sz="1200" kern="1200" dirty="0"/>
        </a:p>
      </dsp:txBody>
      <dsp:txXfrm>
        <a:off x="5032009" y="2463423"/>
        <a:ext cx="4551347" cy="1374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AF918-71E9-4560-9854-4A982CE65411}">
      <dsp:nvSpPr>
        <dsp:cNvPr id="0" name=""/>
        <dsp:cNvSpPr/>
      </dsp:nvSpPr>
      <dsp:spPr>
        <a:xfrm>
          <a:off x="0" y="20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86CA6-EB8A-4BBA-BE9A-417E3BF5A0BC}">
      <dsp:nvSpPr>
        <dsp:cNvPr id="0" name=""/>
        <dsp:cNvSpPr/>
      </dsp:nvSpPr>
      <dsp:spPr>
        <a:xfrm>
          <a:off x="318851" y="239241"/>
          <a:ext cx="579729" cy="57972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5E840-FBB5-4371-8878-E9450EC3CE26}">
      <dsp:nvSpPr>
        <dsp:cNvPr id="0" name=""/>
        <dsp:cNvSpPr/>
      </dsp:nvSpPr>
      <dsp:spPr>
        <a:xfrm>
          <a:off x="1217431" y="20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1" i="0" kern="1200" baseline="0"/>
            <a:t>Tools Used</a:t>
          </a:r>
          <a:r>
            <a:rPr lang="en-US" sz="2200" b="0" i="0" kern="1200" baseline="0"/>
            <a:t>: Python libraries including Pandas, NumPy, Matplotlib, and Seaborn.</a:t>
          </a:r>
          <a:endParaRPr lang="en-US" sz="2200" kern="1200"/>
        </a:p>
      </dsp:txBody>
      <dsp:txXfrm>
        <a:off x="1217431" y="2079"/>
        <a:ext cx="6088624" cy="1054053"/>
      </dsp:txXfrm>
    </dsp:sp>
    <dsp:sp modelId="{EF93F681-E1F1-4201-A906-6BBD3FC4F636}">
      <dsp:nvSpPr>
        <dsp:cNvPr id="0" name=""/>
        <dsp:cNvSpPr/>
      </dsp:nvSpPr>
      <dsp:spPr>
        <a:xfrm>
          <a:off x="0" y="1319646"/>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427FA-A662-4226-8204-A1195C5ACA44}">
      <dsp:nvSpPr>
        <dsp:cNvPr id="0" name=""/>
        <dsp:cNvSpPr/>
      </dsp:nvSpPr>
      <dsp:spPr>
        <a:xfrm>
          <a:off x="318851" y="1556808"/>
          <a:ext cx="579729" cy="5797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0A3E8E-FFEF-43C8-A2AA-A5E7DD690E3A}">
      <dsp:nvSpPr>
        <dsp:cNvPr id="0" name=""/>
        <dsp:cNvSpPr/>
      </dsp:nvSpPr>
      <dsp:spPr>
        <a:xfrm>
          <a:off x="1217431" y="1319646"/>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a:t>Data cleaning and validation.</a:t>
          </a:r>
          <a:endParaRPr lang="en-US" sz="2200" kern="1200"/>
        </a:p>
      </dsp:txBody>
      <dsp:txXfrm>
        <a:off x="1217431" y="1319646"/>
        <a:ext cx="6088624" cy="1054053"/>
      </dsp:txXfrm>
    </dsp:sp>
    <dsp:sp modelId="{C4EDA71A-9B04-4721-9ED6-2DAF541F95B9}">
      <dsp:nvSpPr>
        <dsp:cNvPr id="0" name=""/>
        <dsp:cNvSpPr/>
      </dsp:nvSpPr>
      <dsp:spPr>
        <a:xfrm>
          <a:off x="0" y="2637212"/>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59B0F-6EEB-4004-9E94-3E8CA35D0E72}">
      <dsp:nvSpPr>
        <dsp:cNvPr id="0" name=""/>
        <dsp:cNvSpPr/>
      </dsp:nvSpPr>
      <dsp:spPr>
        <a:xfrm>
          <a:off x="318851" y="2874374"/>
          <a:ext cx="579729" cy="5797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8B578-1EE9-4981-84C8-15390595BD4E}">
      <dsp:nvSpPr>
        <dsp:cNvPr id="0" name=""/>
        <dsp:cNvSpPr/>
      </dsp:nvSpPr>
      <dsp:spPr>
        <a:xfrm>
          <a:off x="1217431" y="2637212"/>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a:t>Statistical summary of numerical parameters.</a:t>
          </a:r>
          <a:endParaRPr lang="en-US" sz="2200" kern="1200"/>
        </a:p>
      </dsp:txBody>
      <dsp:txXfrm>
        <a:off x="1217431" y="2637212"/>
        <a:ext cx="6088624" cy="1054053"/>
      </dsp:txXfrm>
    </dsp:sp>
    <dsp:sp modelId="{27511DBE-7517-4F05-8D7A-12BA6B69F92D}">
      <dsp:nvSpPr>
        <dsp:cNvPr id="0" name=""/>
        <dsp:cNvSpPr/>
      </dsp:nvSpPr>
      <dsp:spPr>
        <a:xfrm>
          <a:off x="0" y="39547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EC0A5-854B-4493-9921-6F87453C8F00}">
      <dsp:nvSpPr>
        <dsp:cNvPr id="0" name=""/>
        <dsp:cNvSpPr/>
      </dsp:nvSpPr>
      <dsp:spPr>
        <a:xfrm>
          <a:off x="318851" y="4191941"/>
          <a:ext cx="579729" cy="5797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06CEC-9EFC-4823-88AC-ADA2F6265837}">
      <dsp:nvSpPr>
        <dsp:cNvPr id="0" name=""/>
        <dsp:cNvSpPr/>
      </dsp:nvSpPr>
      <dsp:spPr>
        <a:xfrm>
          <a:off x="1217431" y="39547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dirty="0"/>
            <a:t>Trend visualization across operational cycles.</a:t>
          </a:r>
          <a:endParaRPr lang="en-US" sz="2200" kern="1200" dirty="0"/>
        </a:p>
      </dsp:txBody>
      <dsp:txXfrm>
        <a:off x="1217431" y="3954779"/>
        <a:ext cx="6088624" cy="1054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43566-D3B3-4439-9706-FED0C1D7AFAF}">
      <dsp:nvSpPr>
        <dsp:cNvPr id="0" name=""/>
        <dsp:cNvSpPr/>
      </dsp:nvSpPr>
      <dsp:spPr>
        <a:xfrm>
          <a:off x="0" y="811723"/>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Checked the missing data</a:t>
          </a:r>
          <a:endParaRPr lang="en-US" sz="4300" kern="1200" dirty="0"/>
        </a:p>
      </dsp:txBody>
      <dsp:txXfrm>
        <a:off x="50347" y="862070"/>
        <a:ext cx="6519561" cy="930660"/>
      </dsp:txXfrm>
    </dsp:sp>
    <dsp:sp modelId="{8ED9FCC0-AD2B-4A3C-B583-FCA0EE3B0A5A}">
      <dsp:nvSpPr>
        <dsp:cNvPr id="0" name=""/>
        <dsp:cNvSpPr/>
      </dsp:nvSpPr>
      <dsp:spPr>
        <a:xfrm>
          <a:off x="0" y="1966918"/>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Checked duplicate rows</a:t>
          </a:r>
          <a:endParaRPr lang="en-US" sz="4300" kern="1200" dirty="0"/>
        </a:p>
      </dsp:txBody>
      <dsp:txXfrm>
        <a:off x="50347" y="2017265"/>
        <a:ext cx="6519561" cy="930660"/>
      </dsp:txXfrm>
    </dsp:sp>
    <dsp:sp modelId="{25FCB8CC-7FEF-4517-93FC-C32CA1C6A5DC}">
      <dsp:nvSpPr>
        <dsp:cNvPr id="0" name=""/>
        <dsp:cNvSpPr/>
      </dsp:nvSpPr>
      <dsp:spPr>
        <a:xfrm>
          <a:off x="0" y="3122113"/>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Corrected the data types</a:t>
          </a:r>
          <a:endParaRPr lang="en-US" sz="4300" kern="1200" dirty="0"/>
        </a:p>
      </dsp:txBody>
      <dsp:txXfrm>
        <a:off x="50347" y="3172460"/>
        <a:ext cx="6519561" cy="930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2B86-C59F-48A7-9375-A4C1AECFA5CE}">
      <dsp:nvSpPr>
        <dsp:cNvPr id="0" name=""/>
        <dsp:cNvSpPr/>
      </dsp:nvSpPr>
      <dsp:spPr>
        <a:xfrm>
          <a:off x="0" y="459"/>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F89C8-F7D4-4922-BD2E-029AFB269746}">
      <dsp:nvSpPr>
        <dsp:cNvPr id="0" name=""/>
        <dsp:cNvSpPr/>
      </dsp:nvSpPr>
      <dsp:spPr>
        <a:xfrm>
          <a:off x="325508" y="242573"/>
          <a:ext cx="591834" cy="591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7B2AF-01AB-4F13-8B3E-B5C7B1FEEAD8}">
      <dsp:nvSpPr>
        <dsp:cNvPr id="0" name=""/>
        <dsp:cNvSpPr/>
      </dsp:nvSpPr>
      <dsp:spPr>
        <a:xfrm>
          <a:off x="1242852" y="459"/>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a:t>Raw sensor data is noisy and hard to interpret over many cycles.</a:t>
          </a:r>
        </a:p>
      </dsp:txBody>
      <dsp:txXfrm>
        <a:off x="1242852" y="459"/>
        <a:ext cx="9914097" cy="1076062"/>
      </dsp:txXfrm>
    </dsp:sp>
    <dsp:sp modelId="{9B2E92FC-2917-4D71-A5FA-B396A0F57707}">
      <dsp:nvSpPr>
        <dsp:cNvPr id="0" name=""/>
        <dsp:cNvSpPr/>
      </dsp:nvSpPr>
      <dsp:spPr>
        <a:xfrm>
          <a:off x="0" y="1345537"/>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942F1-99B3-44E3-A251-6C59DDEF412B}">
      <dsp:nvSpPr>
        <dsp:cNvPr id="0" name=""/>
        <dsp:cNvSpPr/>
      </dsp:nvSpPr>
      <dsp:spPr>
        <a:xfrm>
          <a:off x="325508" y="1587651"/>
          <a:ext cx="591834" cy="591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E07F3-AC76-4911-BF73-B3B1195DE4F8}">
      <dsp:nvSpPr>
        <dsp:cNvPr id="0" name=""/>
        <dsp:cNvSpPr/>
      </dsp:nvSpPr>
      <dsp:spPr>
        <a:xfrm>
          <a:off x="1242852" y="1345537"/>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dirty="0"/>
            <a:t>Feature engineering = creating new, more meaningful variables from existing sensors.</a:t>
          </a:r>
        </a:p>
      </dsp:txBody>
      <dsp:txXfrm>
        <a:off x="1242852" y="1345537"/>
        <a:ext cx="9914097" cy="1076062"/>
      </dsp:txXfrm>
    </dsp:sp>
    <dsp:sp modelId="{39D29F67-CC78-4EBA-9582-B12C6E2EA8EA}">
      <dsp:nvSpPr>
        <dsp:cNvPr id="0" name=""/>
        <dsp:cNvSpPr/>
      </dsp:nvSpPr>
      <dsp:spPr>
        <a:xfrm>
          <a:off x="0" y="2690615"/>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53EB0-AA5D-4E24-A2D4-0DD72011D0A5}">
      <dsp:nvSpPr>
        <dsp:cNvPr id="0" name=""/>
        <dsp:cNvSpPr/>
      </dsp:nvSpPr>
      <dsp:spPr>
        <a:xfrm>
          <a:off x="325508" y="2932729"/>
          <a:ext cx="591834" cy="5918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23D0B-0E8F-4C06-BCD4-CDC33DD2E993}">
      <dsp:nvSpPr>
        <dsp:cNvPr id="0" name=""/>
        <dsp:cNvSpPr/>
      </dsp:nvSpPr>
      <dsp:spPr>
        <a:xfrm>
          <a:off x="1242852" y="2690615"/>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a:t>Goal: highlight engine health trends and early warning signs of failure.</a:t>
          </a:r>
        </a:p>
      </dsp:txBody>
      <dsp:txXfrm>
        <a:off x="1242852" y="2690615"/>
        <a:ext cx="9914097" cy="10760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ECA3-3371-43AC-AC32-C70C461CB4B9}">
      <dsp:nvSpPr>
        <dsp:cNvPr id="0" name=""/>
        <dsp:cNvSpPr/>
      </dsp:nvSpPr>
      <dsp:spPr>
        <a:xfrm>
          <a:off x="5026293" y="2688336"/>
          <a:ext cx="1004179" cy="1079492"/>
        </a:xfrm>
        <a:custGeom>
          <a:avLst/>
          <a:gdLst/>
          <a:ahLst/>
          <a:cxnLst/>
          <a:rect l="0" t="0" r="0" b="0"/>
          <a:pathLst>
            <a:path>
              <a:moveTo>
                <a:pt x="0" y="0"/>
              </a:moveTo>
              <a:lnTo>
                <a:pt x="502089" y="0"/>
              </a:lnTo>
              <a:lnTo>
                <a:pt x="502089" y="1079492"/>
              </a:lnTo>
              <a:lnTo>
                <a:pt x="1004179" y="1079492"/>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EE5D2E-6BA7-4A7A-AE19-D76F9913531E}">
      <dsp:nvSpPr>
        <dsp:cNvPr id="0" name=""/>
        <dsp:cNvSpPr/>
      </dsp:nvSpPr>
      <dsp:spPr>
        <a:xfrm>
          <a:off x="5026293" y="1608843"/>
          <a:ext cx="1004179" cy="1079492"/>
        </a:xfrm>
        <a:custGeom>
          <a:avLst/>
          <a:gdLst/>
          <a:ahLst/>
          <a:cxnLst/>
          <a:rect l="0" t="0" r="0" b="0"/>
          <a:pathLst>
            <a:path>
              <a:moveTo>
                <a:pt x="0" y="1079492"/>
              </a:moveTo>
              <a:lnTo>
                <a:pt x="502089" y="1079492"/>
              </a:lnTo>
              <a:lnTo>
                <a:pt x="502089" y="0"/>
              </a:lnTo>
              <a:lnTo>
                <a:pt x="1004179" y="0"/>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F668F-26E0-4137-A364-DDF651D8D30B}">
      <dsp:nvSpPr>
        <dsp:cNvPr id="0" name=""/>
        <dsp:cNvSpPr/>
      </dsp:nvSpPr>
      <dsp:spPr>
        <a:xfrm>
          <a:off x="5398" y="1922649"/>
          <a:ext cx="5020895" cy="15313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dirty="0"/>
            <a:t>Filtering Data</a:t>
          </a:r>
          <a:endParaRPr lang="en-US" sz="5300" kern="1200" dirty="0"/>
        </a:p>
      </dsp:txBody>
      <dsp:txXfrm>
        <a:off x="5398" y="1922649"/>
        <a:ext cx="5020895" cy="1531373"/>
      </dsp:txXfrm>
    </dsp:sp>
    <dsp:sp modelId="{33931E60-7CF6-4087-A824-4780F420FCCD}">
      <dsp:nvSpPr>
        <dsp:cNvPr id="0" name=""/>
        <dsp:cNvSpPr/>
      </dsp:nvSpPr>
      <dsp:spPr>
        <a:xfrm>
          <a:off x="6030473" y="843157"/>
          <a:ext cx="5020895" cy="153137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dirty="0"/>
            <a:t>Operational Filtering</a:t>
          </a:r>
          <a:endParaRPr lang="en-US" sz="5300" kern="1200" dirty="0"/>
        </a:p>
      </dsp:txBody>
      <dsp:txXfrm>
        <a:off x="6030473" y="843157"/>
        <a:ext cx="5020895" cy="1531373"/>
      </dsp:txXfrm>
    </dsp:sp>
    <dsp:sp modelId="{DD2684C9-00DD-478E-8445-39F4F5F45927}">
      <dsp:nvSpPr>
        <dsp:cNvPr id="0" name=""/>
        <dsp:cNvSpPr/>
      </dsp:nvSpPr>
      <dsp:spPr>
        <a:xfrm>
          <a:off x="6030473" y="3002141"/>
          <a:ext cx="5020895" cy="153137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a:t>Phase Filtering</a:t>
          </a:r>
          <a:endParaRPr lang="en-US" sz="5300" kern="1200"/>
        </a:p>
      </dsp:txBody>
      <dsp:txXfrm>
        <a:off x="6030473" y="3002141"/>
        <a:ext cx="5020895" cy="1531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ECA3-3371-43AC-AC32-C70C461CB4B9}">
      <dsp:nvSpPr>
        <dsp:cNvPr id="0" name=""/>
        <dsp:cNvSpPr/>
      </dsp:nvSpPr>
      <dsp:spPr>
        <a:xfrm>
          <a:off x="3425747" y="3048475"/>
          <a:ext cx="601624" cy="1940238"/>
        </a:xfrm>
        <a:custGeom>
          <a:avLst/>
          <a:gdLst/>
          <a:ahLst/>
          <a:cxnLst/>
          <a:rect l="0" t="0" r="0" b="0"/>
          <a:pathLst>
            <a:path>
              <a:moveTo>
                <a:pt x="0" y="0"/>
              </a:moveTo>
              <a:lnTo>
                <a:pt x="300812" y="0"/>
              </a:lnTo>
              <a:lnTo>
                <a:pt x="300812" y="1940238"/>
              </a:lnTo>
              <a:lnTo>
                <a:pt x="601624" y="1940238"/>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90A3A7-0D34-45E0-BBA9-5306F3D1840A}">
      <dsp:nvSpPr>
        <dsp:cNvPr id="0" name=""/>
        <dsp:cNvSpPr/>
      </dsp:nvSpPr>
      <dsp:spPr>
        <a:xfrm>
          <a:off x="7035493" y="3695221"/>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0B7690-B184-47DF-B0E2-5EB11794C2D8}">
      <dsp:nvSpPr>
        <dsp:cNvPr id="0" name=""/>
        <dsp:cNvSpPr/>
      </dsp:nvSpPr>
      <dsp:spPr>
        <a:xfrm>
          <a:off x="7035493" y="3048475"/>
          <a:ext cx="601624" cy="646746"/>
        </a:xfrm>
        <a:custGeom>
          <a:avLst/>
          <a:gdLst/>
          <a:ahLst/>
          <a:cxnLst/>
          <a:rect l="0" t="0" r="0" b="0"/>
          <a:pathLst>
            <a:path>
              <a:moveTo>
                <a:pt x="0" y="646746"/>
              </a:moveTo>
              <a:lnTo>
                <a:pt x="300812" y="646746"/>
              </a:lnTo>
              <a:lnTo>
                <a:pt x="300812" y="0"/>
              </a:lnTo>
              <a:lnTo>
                <a:pt x="601624" y="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1EE1F-7C0C-4A45-9ADF-2F5B273C1294}">
      <dsp:nvSpPr>
        <dsp:cNvPr id="0" name=""/>
        <dsp:cNvSpPr/>
      </dsp:nvSpPr>
      <dsp:spPr>
        <a:xfrm>
          <a:off x="3425747" y="3048475"/>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8E5C-7900-48AE-B28C-53E0B043E6A5}">
      <dsp:nvSpPr>
        <dsp:cNvPr id="0" name=""/>
        <dsp:cNvSpPr/>
      </dsp:nvSpPr>
      <dsp:spPr>
        <a:xfrm>
          <a:off x="7035493" y="1108237"/>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4123-2681-4470-B6F4-103356C886EC}">
      <dsp:nvSpPr>
        <dsp:cNvPr id="0" name=""/>
        <dsp:cNvSpPr/>
      </dsp:nvSpPr>
      <dsp:spPr>
        <a:xfrm>
          <a:off x="7035493" y="461490"/>
          <a:ext cx="601624" cy="646746"/>
        </a:xfrm>
        <a:custGeom>
          <a:avLst/>
          <a:gdLst/>
          <a:ahLst/>
          <a:cxnLst/>
          <a:rect l="0" t="0" r="0" b="0"/>
          <a:pathLst>
            <a:path>
              <a:moveTo>
                <a:pt x="0" y="646746"/>
              </a:moveTo>
              <a:lnTo>
                <a:pt x="300812" y="646746"/>
              </a:lnTo>
              <a:lnTo>
                <a:pt x="300812" y="0"/>
              </a:lnTo>
              <a:lnTo>
                <a:pt x="601624" y="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F6FA18-0B8C-4E71-81B6-E50EE3E86871}">
      <dsp:nvSpPr>
        <dsp:cNvPr id="0" name=""/>
        <dsp:cNvSpPr/>
      </dsp:nvSpPr>
      <dsp:spPr>
        <a:xfrm>
          <a:off x="3425747" y="1108237"/>
          <a:ext cx="601624" cy="1940238"/>
        </a:xfrm>
        <a:custGeom>
          <a:avLst/>
          <a:gdLst/>
          <a:ahLst/>
          <a:cxnLst/>
          <a:rect l="0" t="0" r="0" b="0"/>
          <a:pathLst>
            <a:path>
              <a:moveTo>
                <a:pt x="0" y="1940238"/>
              </a:moveTo>
              <a:lnTo>
                <a:pt x="300812" y="1940238"/>
              </a:lnTo>
              <a:lnTo>
                <a:pt x="300812" y="0"/>
              </a:lnTo>
              <a:lnTo>
                <a:pt x="601624" y="0"/>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F668F-26E0-4137-A364-DDF651D8D30B}">
      <dsp:nvSpPr>
        <dsp:cNvPr id="0" name=""/>
        <dsp:cNvSpPr/>
      </dsp:nvSpPr>
      <dsp:spPr>
        <a:xfrm>
          <a:off x="417625" y="2589737"/>
          <a:ext cx="3008121" cy="9174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Exploratory Data Analysis</a:t>
          </a:r>
        </a:p>
      </dsp:txBody>
      <dsp:txXfrm>
        <a:off x="417625" y="2589737"/>
        <a:ext cx="3008121" cy="917477"/>
      </dsp:txXfrm>
    </dsp:sp>
    <dsp:sp modelId="{6831D7A6-C4A8-4547-A267-D1CD4E94DBEC}">
      <dsp:nvSpPr>
        <dsp:cNvPr id="0" name=""/>
        <dsp:cNvSpPr/>
      </dsp:nvSpPr>
      <dsp:spPr>
        <a:xfrm>
          <a:off x="4027372" y="649498"/>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Univariate Analysis</a:t>
          </a:r>
        </a:p>
      </dsp:txBody>
      <dsp:txXfrm>
        <a:off x="4027372" y="649498"/>
        <a:ext cx="3008121" cy="917477"/>
      </dsp:txXfrm>
    </dsp:sp>
    <dsp:sp modelId="{A996635C-2A23-47CE-982D-F3C48188D47A}">
      <dsp:nvSpPr>
        <dsp:cNvPr id="0" name=""/>
        <dsp:cNvSpPr/>
      </dsp:nvSpPr>
      <dsp:spPr>
        <a:xfrm>
          <a:off x="7637118" y="2752"/>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Engine Life Distribution</a:t>
          </a:r>
        </a:p>
      </dsp:txBody>
      <dsp:txXfrm>
        <a:off x="7637118" y="2752"/>
        <a:ext cx="3008121" cy="917477"/>
      </dsp:txXfrm>
    </dsp:sp>
    <dsp:sp modelId="{83AE247B-47AE-4480-AA7C-86A708DD8370}">
      <dsp:nvSpPr>
        <dsp:cNvPr id="0" name=""/>
        <dsp:cNvSpPr/>
      </dsp:nvSpPr>
      <dsp:spPr>
        <a:xfrm>
          <a:off x="7637118" y="1296244"/>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Sensor spread</a:t>
          </a:r>
        </a:p>
      </dsp:txBody>
      <dsp:txXfrm>
        <a:off x="7637118" y="1296244"/>
        <a:ext cx="3008121" cy="917477"/>
      </dsp:txXfrm>
    </dsp:sp>
    <dsp:sp modelId="{45FFB5C9-30B9-46B0-A185-16BE38C28027}">
      <dsp:nvSpPr>
        <dsp:cNvPr id="0" name=""/>
        <dsp:cNvSpPr/>
      </dsp:nvSpPr>
      <dsp:spPr>
        <a:xfrm>
          <a:off x="4027372" y="3236483"/>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Bivariate Analysis</a:t>
          </a:r>
        </a:p>
      </dsp:txBody>
      <dsp:txXfrm>
        <a:off x="4027372" y="3236483"/>
        <a:ext cx="3008121" cy="917477"/>
      </dsp:txXfrm>
    </dsp:sp>
    <dsp:sp modelId="{93EEDC36-E17B-4AD3-A836-8A7A5F838B52}">
      <dsp:nvSpPr>
        <dsp:cNvPr id="0" name=""/>
        <dsp:cNvSpPr/>
      </dsp:nvSpPr>
      <dsp:spPr>
        <a:xfrm>
          <a:off x="7637118" y="2589737"/>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Sensor trends over time</a:t>
          </a:r>
        </a:p>
      </dsp:txBody>
      <dsp:txXfrm>
        <a:off x="7637118" y="2589737"/>
        <a:ext cx="3008121" cy="917477"/>
      </dsp:txXfrm>
    </dsp:sp>
    <dsp:sp modelId="{E3A821A7-B38F-4A9B-AEBF-C4B816C5F55D}">
      <dsp:nvSpPr>
        <dsp:cNvPr id="0" name=""/>
        <dsp:cNvSpPr/>
      </dsp:nvSpPr>
      <dsp:spPr>
        <a:xfrm>
          <a:off x="7637118" y="3883229"/>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Correlation Analysis</a:t>
          </a:r>
        </a:p>
      </dsp:txBody>
      <dsp:txXfrm>
        <a:off x="7637118" y="3883229"/>
        <a:ext cx="3008121" cy="917477"/>
      </dsp:txXfrm>
    </dsp:sp>
    <dsp:sp modelId="{DD2684C9-00DD-478E-8445-39F4F5F45927}">
      <dsp:nvSpPr>
        <dsp:cNvPr id="0" name=""/>
        <dsp:cNvSpPr/>
      </dsp:nvSpPr>
      <dsp:spPr>
        <a:xfrm>
          <a:off x="4027372" y="4529975"/>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Multivariate Analysis</a:t>
          </a:r>
        </a:p>
      </dsp:txBody>
      <dsp:txXfrm>
        <a:off x="4027372" y="4529975"/>
        <a:ext cx="3008121" cy="9174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29E54-E147-4A05-B082-A5C21B428A10}">
      <dsp:nvSpPr>
        <dsp:cNvPr id="0" name=""/>
        <dsp:cNvSpPr/>
      </dsp:nvSpPr>
      <dsp:spPr>
        <a:xfrm>
          <a:off x="0" y="722736"/>
          <a:ext cx="10874887" cy="133428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4254A5-B72F-448B-920A-88C88ACB03AF}">
      <dsp:nvSpPr>
        <dsp:cNvPr id="0" name=""/>
        <dsp:cNvSpPr/>
      </dsp:nvSpPr>
      <dsp:spPr>
        <a:xfrm>
          <a:off x="403620" y="1022950"/>
          <a:ext cx="733855" cy="733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0E76DAE-3069-4E26-9C27-1A843BB324A9}">
      <dsp:nvSpPr>
        <dsp:cNvPr id="0" name=""/>
        <dsp:cNvSpPr/>
      </dsp:nvSpPr>
      <dsp:spPr>
        <a:xfrm>
          <a:off x="1541097" y="722736"/>
          <a:ext cx="9333789" cy="133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12" tIns="141212" rIns="141212" bIns="141212" numCol="1" spcCol="1270" anchor="ctr" anchorCtr="0">
          <a:noAutofit/>
        </a:bodyPr>
        <a:lstStyle/>
        <a:p>
          <a:pPr marL="0" lvl="0" indent="0" algn="l" defTabSz="977900">
            <a:lnSpc>
              <a:spcPct val="100000"/>
            </a:lnSpc>
            <a:spcBef>
              <a:spcPct val="0"/>
            </a:spcBef>
            <a:spcAft>
              <a:spcPct val="35000"/>
            </a:spcAft>
            <a:buNone/>
          </a:pPr>
          <a:r>
            <a:rPr lang="en-IN" sz="2200" kern="1200" cap="none" dirty="0"/>
            <a:t>Temperature and pressure sensors were identified as the most sensitive predictors of engine failure. </a:t>
          </a:r>
          <a:endParaRPr lang="en-US" sz="2200" kern="1200" cap="none" dirty="0"/>
        </a:p>
      </dsp:txBody>
      <dsp:txXfrm>
        <a:off x="1541097" y="722736"/>
        <a:ext cx="9333789" cy="1334283"/>
      </dsp:txXfrm>
    </dsp:sp>
    <dsp:sp modelId="{1755314E-53EA-425C-824E-FA47A6E68B23}">
      <dsp:nvSpPr>
        <dsp:cNvPr id="0" name=""/>
        <dsp:cNvSpPr/>
      </dsp:nvSpPr>
      <dsp:spPr>
        <a:xfrm>
          <a:off x="0" y="2390591"/>
          <a:ext cx="10874887" cy="133428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29A07D4-9126-4D46-B4B6-A937BE2F3182}">
      <dsp:nvSpPr>
        <dsp:cNvPr id="0" name=""/>
        <dsp:cNvSpPr/>
      </dsp:nvSpPr>
      <dsp:spPr>
        <a:xfrm>
          <a:off x="403620" y="2690805"/>
          <a:ext cx="733855" cy="733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C15B15-DBA0-4686-AB4A-E116707692A4}">
      <dsp:nvSpPr>
        <dsp:cNvPr id="0" name=""/>
        <dsp:cNvSpPr/>
      </dsp:nvSpPr>
      <dsp:spPr>
        <a:xfrm>
          <a:off x="1541097" y="2390591"/>
          <a:ext cx="9333789" cy="133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12" tIns="141212" rIns="141212" bIns="141212" numCol="1" spcCol="1270" anchor="ctr" anchorCtr="0">
          <a:noAutofit/>
        </a:bodyPr>
        <a:lstStyle/>
        <a:p>
          <a:pPr marL="0" lvl="0" indent="0" algn="l" defTabSz="977900">
            <a:lnSpc>
              <a:spcPct val="100000"/>
            </a:lnSpc>
            <a:spcBef>
              <a:spcPct val="0"/>
            </a:spcBef>
            <a:spcAft>
              <a:spcPct val="35000"/>
            </a:spcAft>
            <a:buNone/>
          </a:pPr>
          <a:r>
            <a:rPr lang="en-IN" sz="2200" kern="1200" cap="none" dirty="0"/>
            <a:t>By monitoring a specific cluster of sensors(s4,s11,s12,s15) maintenance team can move from a reactive “fix it when it breaks” approach to predictive maintenance.</a:t>
          </a:r>
          <a:endParaRPr lang="en-US" sz="2200" kern="1200" cap="none" dirty="0"/>
        </a:p>
      </dsp:txBody>
      <dsp:txXfrm>
        <a:off x="1541097" y="2390591"/>
        <a:ext cx="9333789" cy="13342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17EB3-B9D0-4F1D-8CF1-6971A4FA7687}" type="datetimeFigureOut">
              <a:rPr lang="en-IN" smtClean="0"/>
              <a:t>21-01-2026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72322-FFC3-4DCB-819A-C4C9336AE131}" type="slidenum">
              <a:rPr lang="en-IN" smtClean="0"/>
              <a:t>‹#›</a:t>
            </a:fld>
            <a:endParaRPr lang="en-IN"/>
          </a:p>
        </p:txBody>
      </p:sp>
    </p:spTree>
    <p:extLst>
      <p:ext uri="{BB962C8B-B14F-4D97-AF65-F5344CB8AC3E}">
        <p14:creationId xmlns:p14="http://schemas.microsoft.com/office/powerpoint/2010/main" val="146146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6</a:t>
            </a:fld>
            <a:endParaRPr lang="en-IN"/>
          </a:p>
        </p:txBody>
      </p:sp>
    </p:spTree>
    <p:extLst>
      <p:ext uri="{BB962C8B-B14F-4D97-AF65-F5344CB8AC3E}">
        <p14:creationId xmlns:p14="http://schemas.microsoft.com/office/powerpoint/2010/main" val="355385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Outlier Detection (Top Row):  The "dots" appearing above the whiskers (especially in s4 and s11) are not random errors; they represent engines in a pre-failure state.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an engine degrades, its internal temperature and pressure spike beyond normal operating limits, creating these high-side outliers.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Distribution Shape (Bottom Row):</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Right-Skewed histograms show that while most engines operate within a healthy "peak" zone, there is a long "tail" of data points extending to higher values.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KDE (smooth line) acts as the "source of truth," showing that the transition from a healthy engine to a failing one is marked by a steady drift into these higher-value regions.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Data Density:</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high frequency (tall peaks) shows the "steady-state" operation. The areas where the frequency drops but the sensor values are high represent the "danger zone" where maintenance should have already occurred.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19</a:t>
            </a:fld>
            <a:endParaRPr lang="en-IN"/>
          </a:p>
        </p:txBody>
      </p:sp>
    </p:spTree>
    <p:extLst>
      <p:ext uri="{BB962C8B-B14F-4D97-AF65-F5344CB8AC3E}">
        <p14:creationId xmlns:p14="http://schemas.microsoft.com/office/powerpoint/2010/main" val="427707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a </a:t>
            </a:r>
            <a:r>
              <a:rPr lang="en-IN" dirty="0" err="1"/>
              <a:t>maintanenance</a:t>
            </a:r>
            <a:r>
              <a:rPr lang="en-IN" dirty="0"/>
              <a:t> project important relationship is Sensor vs Cycle. If a sensor value increases as the cycle count increases, it is a degradation signal</a:t>
            </a:r>
          </a:p>
          <a:p>
            <a:endParaRPr lang="en-IN" dirty="0"/>
          </a:p>
          <a:p>
            <a:endParaRPr lang="en-IN" dirty="0"/>
          </a:p>
          <a:p>
            <a:r>
              <a:rPr lang="en-IN" dirty="0"/>
              <a:t>Plotted 2 continuous numerical variable vs another of the same.</a:t>
            </a:r>
            <a:br>
              <a:rPr lang="en-IN" dirty="0"/>
            </a:br>
            <a:br>
              <a:rPr lang="en-IN" dirty="0"/>
            </a:br>
            <a:r>
              <a:rPr lang="en-IN" dirty="0"/>
              <a:t>Line is stable at the beginning but started to climb steeply at the end of cycle.</a:t>
            </a:r>
          </a:p>
          <a:p>
            <a:endParaRPr lang="en-IN" dirty="0"/>
          </a:p>
          <a:p>
            <a:endParaRPr lang="en-IN" dirty="0"/>
          </a:p>
          <a:p>
            <a:r>
              <a:rPr lang="en-IN" dirty="0"/>
              <a:t>From this we can understand that s4 and s11 are direct indicators of wear.</a:t>
            </a:r>
          </a:p>
        </p:txBody>
      </p:sp>
      <p:sp>
        <p:nvSpPr>
          <p:cNvPr id="4" name="Slide Number Placeholder 3"/>
          <p:cNvSpPr>
            <a:spLocks noGrp="1"/>
          </p:cNvSpPr>
          <p:nvPr>
            <p:ph type="sldNum" sz="quarter" idx="5"/>
          </p:nvPr>
        </p:nvSpPr>
        <p:spPr/>
        <p:txBody>
          <a:bodyPr/>
          <a:lstStyle/>
          <a:p>
            <a:fld id="{28472322-FFC3-4DCB-819A-C4C9336AE131}" type="slidenum">
              <a:rPr lang="en-IN" smtClean="0"/>
              <a:t>20</a:t>
            </a:fld>
            <a:endParaRPr lang="en-IN"/>
          </a:p>
        </p:txBody>
      </p:sp>
    </p:spTree>
    <p:extLst>
      <p:ext uri="{BB962C8B-B14F-4D97-AF65-F5344CB8AC3E}">
        <p14:creationId xmlns:p14="http://schemas.microsoft.com/office/powerpoint/2010/main" val="420277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Correlation between sensors using heatmap.</a:t>
            </a:r>
          </a:p>
          <a:p>
            <a:endParaRPr lang="en-IN" dirty="0"/>
          </a:p>
          <a:p>
            <a:r>
              <a:rPr lang="en-IN" dirty="0"/>
              <a:t>1 is perfect match.</a:t>
            </a:r>
          </a:p>
          <a:p>
            <a:endParaRPr lang="en-IN" dirty="0"/>
          </a:p>
          <a:p>
            <a:r>
              <a:rPr lang="en-IN" dirty="0"/>
              <a:t>S4 and s11 likely have high positive correlation. This means as the engine gets hotter, the internal pressure also spikes.</a:t>
            </a:r>
          </a:p>
          <a:p>
            <a:endParaRPr lang="en-IN" dirty="0"/>
          </a:p>
          <a:p>
            <a:r>
              <a:rPr lang="en-IN" dirty="0"/>
              <a:t>It shows engine is not falling in one-way, it is a system-wide mechanical collapse involving both the thermal and pneumatic stress</a:t>
            </a:r>
          </a:p>
        </p:txBody>
      </p:sp>
      <p:sp>
        <p:nvSpPr>
          <p:cNvPr id="4" name="Slide Number Placeholder 3"/>
          <p:cNvSpPr>
            <a:spLocks noGrp="1"/>
          </p:cNvSpPr>
          <p:nvPr>
            <p:ph type="sldNum" sz="quarter" idx="5"/>
          </p:nvPr>
        </p:nvSpPr>
        <p:spPr/>
        <p:txBody>
          <a:bodyPr/>
          <a:lstStyle/>
          <a:p>
            <a:fld id="{28472322-FFC3-4DCB-819A-C4C9336AE131}" type="slidenum">
              <a:rPr lang="en-IN" smtClean="0"/>
              <a:t>21</a:t>
            </a:fld>
            <a:endParaRPr lang="en-IN"/>
          </a:p>
        </p:txBody>
      </p:sp>
    </p:spTree>
    <p:extLst>
      <p:ext uri="{BB962C8B-B14F-4D97-AF65-F5344CB8AC3E}">
        <p14:creationId xmlns:p14="http://schemas.microsoft.com/office/powerpoint/2010/main" val="380323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Pairplot</a:t>
            </a:r>
            <a:r>
              <a:rPr lang="en-IN" dirty="0"/>
              <a:t>- </a:t>
            </a:r>
            <a:r>
              <a:rPr lang="en-US" sz="1200" b="0" kern="1200" dirty="0">
                <a:solidFill>
                  <a:schemeClr val="tx1"/>
                </a:solidFill>
                <a:effectLst/>
                <a:latin typeface="+mn-lt"/>
                <a:ea typeface="+mn-ea"/>
                <a:cs typeface="+mn-cs"/>
              </a:rPr>
              <a:t>Notice how the Red curve (Failing) is shifted significantly to the right of the Green curve. (Healthy)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scatter plot- How sensors move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Findings: there is a clear separation between colors. The red dots(Late stage) consistently cluster in the higher values across all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From this plot – sensors are not failing in isolation, there is multivariate signature of failure when temperature s4 and pressure s11 is high, the </a:t>
            </a:r>
            <a:r>
              <a:rPr lang="en-US" sz="1200" b="0" kern="1200" dirty="0" err="1">
                <a:solidFill>
                  <a:schemeClr val="tx1"/>
                </a:solidFill>
                <a:effectLst/>
                <a:latin typeface="+mn-lt"/>
                <a:ea typeface="+mn-ea"/>
                <a:cs typeface="+mn-cs"/>
              </a:rPr>
              <a:t>probalility</a:t>
            </a:r>
            <a:r>
              <a:rPr lang="en-US" sz="1200" b="0" kern="1200" dirty="0">
                <a:solidFill>
                  <a:schemeClr val="tx1"/>
                </a:solidFill>
                <a:effectLst/>
                <a:latin typeface="+mn-lt"/>
                <a:ea typeface="+mn-ea"/>
                <a:cs typeface="+mn-cs"/>
              </a:rPr>
              <a:t> of failure is 100%.</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22</a:t>
            </a:fld>
            <a:endParaRPr lang="en-IN"/>
          </a:p>
        </p:txBody>
      </p:sp>
    </p:spTree>
    <p:extLst>
      <p:ext uri="{BB962C8B-B14F-4D97-AF65-F5344CB8AC3E}">
        <p14:creationId xmlns:p14="http://schemas.microsoft.com/office/powerpoint/2010/main" val="80279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value of 0 means no change from baseline.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Positive values indicate pressure has increased from baseline.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Negative values indicate pressure has decreased from baseline.</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11</a:t>
            </a:fld>
            <a:endParaRPr lang="en-IN"/>
          </a:p>
        </p:txBody>
      </p:sp>
    </p:spTree>
    <p:extLst>
      <p:ext uri="{BB962C8B-B14F-4D97-AF65-F5344CB8AC3E}">
        <p14:creationId xmlns:p14="http://schemas.microsoft.com/office/powerpoint/2010/main" val="423524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Temperature sensor (s4) is volatile and shows rising rolling standard deviation - indicates instability or mechanical stress.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Pressure sensor (s11) is stable - less sensitive to early degradation.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Increasing s4_std over time can act as an early warning signal for potential engine issues.</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12</a:t>
            </a:fld>
            <a:endParaRPr lang="en-IN"/>
          </a:p>
        </p:txBody>
      </p:sp>
    </p:spTree>
    <p:extLst>
      <p:ext uri="{BB962C8B-B14F-4D97-AF65-F5344CB8AC3E}">
        <p14:creationId xmlns:p14="http://schemas.microsoft.com/office/powerpoint/2010/main" val="332793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Operational Reduction – remove sensors have zero or near-zero variance ( They are constant)</a:t>
            </a:r>
            <a:br>
              <a:rPr lang="en-IN" dirty="0"/>
            </a:br>
            <a:br>
              <a:rPr lang="en-IN" dirty="0"/>
            </a:br>
            <a:r>
              <a:rPr lang="en-IN" dirty="0"/>
              <a:t>Phase Filtering- looking at only specific parts (phases) of an engines life, instead of using the entire lifecycle.</a:t>
            </a:r>
          </a:p>
        </p:txBody>
      </p:sp>
      <p:sp>
        <p:nvSpPr>
          <p:cNvPr id="4" name="Slide Number Placeholder 3"/>
          <p:cNvSpPr>
            <a:spLocks noGrp="1"/>
          </p:cNvSpPr>
          <p:nvPr>
            <p:ph type="sldNum" sz="quarter" idx="5"/>
          </p:nvPr>
        </p:nvSpPr>
        <p:spPr/>
        <p:txBody>
          <a:bodyPr/>
          <a:lstStyle/>
          <a:p>
            <a:fld id="{28472322-FFC3-4DCB-819A-C4C9336AE131}" type="slidenum">
              <a:rPr lang="en-IN" smtClean="0"/>
              <a:t>13</a:t>
            </a:fld>
            <a:endParaRPr lang="en-IN"/>
          </a:p>
        </p:txBody>
      </p:sp>
    </p:spTree>
    <p:extLst>
      <p:ext uri="{BB962C8B-B14F-4D97-AF65-F5344CB8AC3E}">
        <p14:creationId xmlns:p14="http://schemas.microsoft.com/office/powerpoint/2010/main" val="188454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Sensors that do not change or change very little do not provide meaningful information about the engine's health. Including that columns adds dead weight and can confuse statistical models or visualizations.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14</a:t>
            </a:fld>
            <a:endParaRPr lang="en-IN"/>
          </a:p>
        </p:txBody>
      </p:sp>
    </p:spTree>
    <p:extLst>
      <p:ext uri="{BB962C8B-B14F-4D97-AF65-F5344CB8AC3E}">
        <p14:creationId xmlns:p14="http://schemas.microsoft.com/office/powerpoint/2010/main" val="277526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Looking only specific phases – not the entire lifecycle.</a:t>
            </a:r>
          </a:p>
          <a:p>
            <a:endParaRPr lang="en-IN" dirty="0"/>
          </a:p>
          <a:p>
            <a:r>
              <a:rPr lang="en-IN" dirty="0"/>
              <a:t>Early Phase: </a:t>
            </a:r>
          </a:p>
          <a:p>
            <a:r>
              <a:rPr lang="en-IN" dirty="0"/>
              <a:t>Represents normal, healthy engine behaviour with stable sensor values, minimal drift, and low volatility.</a:t>
            </a:r>
          </a:p>
          <a:p>
            <a:endParaRPr lang="en-IN" dirty="0"/>
          </a:p>
          <a:p>
            <a:r>
              <a:rPr lang="en-IN" dirty="0"/>
              <a:t>Late-Phase:</a:t>
            </a:r>
          </a:p>
          <a:p>
            <a:r>
              <a:rPr lang="en-IN" dirty="0"/>
              <a:t>Shows clear degradation signs – stronger drift and increased volatility. S4 is a strong indicator of engine failure</a:t>
            </a:r>
          </a:p>
        </p:txBody>
      </p:sp>
      <p:sp>
        <p:nvSpPr>
          <p:cNvPr id="4" name="Slide Number Placeholder 3"/>
          <p:cNvSpPr>
            <a:spLocks noGrp="1"/>
          </p:cNvSpPr>
          <p:nvPr>
            <p:ph type="sldNum" sz="quarter" idx="5"/>
          </p:nvPr>
        </p:nvSpPr>
        <p:spPr/>
        <p:txBody>
          <a:bodyPr/>
          <a:lstStyle/>
          <a:p>
            <a:fld id="{28472322-FFC3-4DCB-819A-C4C9336AE131}" type="slidenum">
              <a:rPr lang="en-IN" smtClean="0"/>
              <a:t>15</a:t>
            </a:fld>
            <a:endParaRPr lang="en-IN"/>
          </a:p>
        </p:txBody>
      </p:sp>
    </p:spTree>
    <p:extLst>
      <p:ext uri="{BB962C8B-B14F-4D97-AF65-F5344CB8AC3E}">
        <p14:creationId xmlns:p14="http://schemas.microsoft.com/office/powerpoint/2010/main" val="121810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Top engines in this list = highest degradation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These are high-risk units</a:t>
            </a:r>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ranking correctly separates fast degraders, slow degraders, and stable engines, enabling predictive maintenance prioritization.</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16</a:t>
            </a:fld>
            <a:endParaRPr lang="en-IN"/>
          </a:p>
        </p:txBody>
      </p:sp>
    </p:spTree>
    <p:extLst>
      <p:ext uri="{BB962C8B-B14F-4D97-AF65-F5344CB8AC3E}">
        <p14:creationId xmlns:p14="http://schemas.microsoft.com/office/powerpoint/2010/main" val="68194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31F9-7C7B-4E2A-B7EF-559A0A32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87868-FD04-CAC1-02A5-5035E7F0B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CDB6E-FEE0-4E4B-5BE9-4CDA324214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4F1E965-D32A-B65D-1D1A-DB993B32D0C3}"/>
              </a:ext>
            </a:extLst>
          </p:cNvPr>
          <p:cNvSpPr>
            <a:spLocks noGrp="1"/>
          </p:cNvSpPr>
          <p:nvPr>
            <p:ph type="sldNum" sz="quarter" idx="5"/>
          </p:nvPr>
        </p:nvSpPr>
        <p:spPr/>
        <p:txBody>
          <a:bodyPr/>
          <a:lstStyle/>
          <a:p>
            <a:fld id="{28472322-FFC3-4DCB-819A-C4C9336AE131}" type="slidenum">
              <a:rPr lang="en-IN" smtClean="0"/>
              <a:t>17</a:t>
            </a:fld>
            <a:endParaRPr lang="en-IN"/>
          </a:p>
        </p:txBody>
      </p:sp>
    </p:spTree>
    <p:extLst>
      <p:ext uri="{BB962C8B-B14F-4D97-AF65-F5344CB8AC3E}">
        <p14:creationId xmlns:p14="http://schemas.microsoft.com/office/powerpoint/2010/main" val="319129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Analyze</a:t>
            </a:r>
            <a:r>
              <a:rPr lang="en-IN" dirty="0"/>
              <a:t> the distribution of the total operational cycles (lifespan) for each engine in the fleet—a critical step in understanding the Failure envelope. </a:t>
            </a:r>
          </a:p>
          <a:p>
            <a:endParaRPr lang="en-IN" dirty="0"/>
          </a:p>
          <a:p>
            <a:endParaRPr lang="en-IN" dirty="0"/>
          </a:p>
          <a:p>
            <a:r>
              <a:rPr lang="en-US" sz="1200" b="0" kern="1200" dirty="0">
                <a:solidFill>
                  <a:schemeClr val="tx1"/>
                </a:solidFill>
                <a:effectLst/>
                <a:latin typeface="+mn-lt"/>
                <a:ea typeface="+mn-ea"/>
                <a:cs typeface="+mn-cs"/>
              </a:rPr>
              <a:t>Failure Envelope: Shows the fleet's lifespan ranges from 31 to 300+ cycles, proving that engine failure is highly variable.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Infant Mortality (Red): Identifies the High-Risk 20% of engines that fail prematurely (before ~73 cycles), requiring urgent predictive monitoring.</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Fleet Benchmark: The peak near 134 cycles marks the expected service life for a standard unit.</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18</a:t>
            </a:fld>
            <a:endParaRPr lang="en-IN"/>
          </a:p>
        </p:txBody>
      </p:sp>
    </p:spTree>
    <p:extLst>
      <p:ext uri="{BB962C8B-B14F-4D97-AF65-F5344CB8AC3E}">
        <p14:creationId xmlns:p14="http://schemas.microsoft.com/office/powerpoint/2010/main" val="372706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7316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03905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20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5582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46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2373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32396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948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9726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8107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1059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1/21/2026</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14864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View from plane wing">
            <a:extLst>
              <a:ext uri="{FF2B5EF4-FFF2-40B4-BE49-F238E27FC236}">
                <a16:creationId xmlns:a16="http://schemas.microsoft.com/office/drawing/2014/main" id="{C093271A-C0C8-0085-7D67-B98CFD59A44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a:fillRect/>
          </a:stretch>
        </p:blipFill>
        <p:spPr>
          <a:xfrm>
            <a:off x="3068" y="-76190"/>
            <a:ext cx="12188932" cy="6857990"/>
          </a:xfrm>
          <a:prstGeom prst="rect">
            <a:avLst/>
          </a:prstGeom>
        </p:spPr>
      </p:pic>
      <p:sp>
        <p:nvSpPr>
          <p:cNvPr id="11" name="Rectangle 10">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524" y="3205875"/>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48356-FB8C-9323-A50F-94ED746546B0}"/>
              </a:ext>
            </a:extLst>
          </p:cNvPr>
          <p:cNvSpPr>
            <a:spLocks noGrp="1"/>
          </p:cNvSpPr>
          <p:nvPr>
            <p:ph type="ctrTitle"/>
          </p:nvPr>
        </p:nvSpPr>
        <p:spPr>
          <a:xfrm>
            <a:off x="517870" y="3753532"/>
            <a:ext cx="5021182" cy="2333778"/>
          </a:xfrm>
        </p:spPr>
        <p:txBody>
          <a:bodyPr anchor="b">
            <a:normAutofit/>
          </a:bodyPr>
          <a:lstStyle/>
          <a:p>
            <a:pPr>
              <a:lnSpc>
                <a:spcPct val="90000"/>
              </a:lnSpc>
            </a:pPr>
            <a:r>
              <a:rPr lang="en-US" sz="4200" dirty="0">
                <a:solidFill>
                  <a:srgbClr val="FFFFFF"/>
                </a:solidFill>
              </a:rPr>
              <a:t>Multi-Sensor Analysis of Aircraft Engine Health</a:t>
            </a:r>
            <a:endParaRPr lang="en-IN" sz="4200" dirty="0">
              <a:solidFill>
                <a:srgbClr val="FFFFFF"/>
              </a:solidFill>
            </a:endParaRPr>
          </a:p>
        </p:txBody>
      </p:sp>
      <p:sp>
        <p:nvSpPr>
          <p:cNvPr id="3" name="Subtitle 2">
            <a:extLst>
              <a:ext uri="{FF2B5EF4-FFF2-40B4-BE49-F238E27FC236}">
                <a16:creationId xmlns:a16="http://schemas.microsoft.com/office/drawing/2014/main" id="{65E3475D-4651-32E0-D3CE-EDCEAA99766F}"/>
              </a:ext>
            </a:extLst>
          </p:cNvPr>
          <p:cNvSpPr>
            <a:spLocks noGrp="1"/>
          </p:cNvSpPr>
          <p:nvPr>
            <p:ph type="subTitle" idx="1"/>
          </p:nvPr>
        </p:nvSpPr>
        <p:spPr>
          <a:xfrm>
            <a:off x="6652366" y="3753532"/>
            <a:ext cx="5040785" cy="2333778"/>
          </a:xfrm>
        </p:spPr>
        <p:txBody>
          <a:bodyPr anchor="b">
            <a:normAutofit/>
          </a:bodyPr>
          <a:lstStyle/>
          <a:p>
            <a:r>
              <a:rPr lang="en-IN" b="1" i="0" dirty="0">
                <a:solidFill>
                  <a:srgbClr val="FFFFFF"/>
                </a:solidFill>
              </a:rPr>
              <a:t>Prepared by: Nuhad Kottampara</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19498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FD1BA4-3BB3-4E55-9216-2F958BB3B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98540"/>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99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A72EB4-E2B4-D0E3-75A3-808A9582D18A}"/>
              </a:ext>
            </a:extLst>
          </p:cNvPr>
          <p:cNvSpPr>
            <a:spLocks noGrp="1"/>
          </p:cNvSpPr>
          <p:nvPr>
            <p:ph type="title"/>
          </p:nvPr>
        </p:nvSpPr>
        <p:spPr>
          <a:xfrm>
            <a:off x="521208" y="978408"/>
            <a:ext cx="11155680" cy="1115568"/>
          </a:xfrm>
        </p:spPr>
        <p:txBody>
          <a:bodyPr>
            <a:normAutofit/>
          </a:bodyPr>
          <a:lstStyle/>
          <a:p>
            <a:r>
              <a:rPr lang="en-IN" dirty="0"/>
              <a:t>Smoothing</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6F367F0-873F-370F-D616-90962C79A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16" y="2299390"/>
            <a:ext cx="5075194" cy="4072844"/>
          </a:xfrm>
          <a:prstGeom prst="rect">
            <a:avLst/>
          </a:prstGeom>
        </p:spPr>
      </p:pic>
      <p:sp>
        <p:nvSpPr>
          <p:cNvPr id="3" name="Content Placeholder 2">
            <a:extLst>
              <a:ext uri="{FF2B5EF4-FFF2-40B4-BE49-F238E27FC236}">
                <a16:creationId xmlns:a16="http://schemas.microsoft.com/office/drawing/2014/main" id="{3DB8EDD7-684D-5145-CA6C-3C10BB27C287}"/>
              </a:ext>
            </a:extLst>
          </p:cNvPr>
          <p:cNvSpPr>
            <a:spLocks noGrp="1"/>
          </p:cNvSpPr>
          <p:nvPr>
            <p:ph idx="1"/>
          </p:nvPr>
        </p:nvSpPr>
        <p:spPr>
          <a:xfrm>
            <a:off x="6547104" y="2304288"/>
            <a:ext cx="5129784" cy="4050792"/>
          </a:xfrm>
        </p:spPr>
        <p:txBody>
          <a:bodyPr>
            <a:normAutofit/>
          </a:bodyPr>
          <a:lstStyle/>
          <a:p>
            <a:pPr algn="just"/>
            <a:r>
              <a:rPr lang="en-IN" sz="2400" dirty="0"/>
              <a:t>Creating rolling averages of s4 and s11 for each engine.</a:t>
            </a:r>
          </a:p>
          <a:p>
            <a:pPr algn="just"/>
            <a:r>
              <a:rPr lang="en-IN" sz="2400" dirty="0"/>
              <a:t>Reduces random up-and-down noise between cycles.</a:t>
            </a:r>
          </a:p>
          <a:p>
            <a:pPr algn="just"/>
            <a:r>
              <a:rPr lang="en-IN" sz="2400" dirty="0"/>
              <a:t>Makes long term trends in temperature and pressure.</a:t>
            </a:r>
          </a:p>
          <a:p>
            <a:endParaRPr lang="en-IN" sz="2400" dirty="0"/>
          </a:p>
        </p:txBody>
      </p:sp>
    </p:spTree>
    <p:extLst>
      <p:ext uri="{BB962C8B-B14F-4D97-AF65-F5344CB8AC3E}">
        <p14:creationId xmlns:p14="http://schemas.microsoft.com/office/powerpoint/2010/main" val="323326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4CFA4-BB34-2163-CD7C-6464DD89BF7A}"/>
              </a:ext>
            </a:extLst>
          </p:cNvPr>
          <p:cNvSpPr>
            <a:spLocks noGrp="1"/>
          </p:cNvSpPr>
          <p:nvPr>
            <p:ph type="title"/>
          </p:nvPr>
        </p:nvSpPr>
        <p:spPr>
          <a:xfrm>
            <a:off x="521208" y="978408"/>
            <a:ext cx="11155680" cy="1115568"/>
          </a:xfrm>
        </p:spPr>
        <p:txBody>
          <a:bodyPr>
            <a:normAutofit/>
          </a:bodyPr>
          <a:lstStyle/>
          <a:p>
            <a:r>
              <a:rPr lang="en-IN" dirty="0"/>
              <a:t>Sensor Deltas</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F3625DB-9498-C834-6894-BC14A712C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64" y="2299390"/>
            <a:ext cx="4863098" cy="4072844"/>
          </a:xfrm>
          <a:prstGeom prst="rect">
            <a:avLst/>
          </a:prstGeom>
        </p:spPr>
      </p:pic>
      <p:sp>
        <p:nvSpPr>
          <p:cNvPr id="3" name="Content Placeholder 2">
            <a:extLst>
              <a:ext uri="{FF2B5EF4-FFF2-40B4-BE49-F238E27FC236}">
                <a16:creationId xmlns:a16="http://schemas.microsoft.com/office/drawing/2014/main" id="{0AE51E0C-F66D-D660-21CF-7A8BB43F5711}"/>
              </a:ext>
            </a:extLst>
          </p:cNvPr>
          <p:cNvSpPr>
            <a:spLocks noGrp="1"/>
          </p:cNvSpPr>
          <p:nvPr>
            <p:ph idx="1"/>
          </p:nvPr>
        </p:nvSpPr>
        <p:spPr>
          <a:xfrm>
            <a:off x="6547104" y="2304288"/>
            <a:ext cx="5129784" cy="4050792"/>
          </a:xfrm>
        </p:spPr>
        <p:txBody>
          <a:bodyPr>
            <a:normAutofit/>
          </a:bodyPr>
          <a:lstStyle/>
          <a:p>
            <a:pPr algn="just"/>
            <a:r>
              <a:rPr lang="en-IN" sz="2400" dirty="0"/>
              <a:t>Compute differences between current and previous cycle value.</a:t>
            </a:r>
          </a:p>
          <a:p>
            <a:pPr algn="just"/>
            <a:r>
              <a:rPr lang="en-IN" sz="2400" dirty="0"/>
              <a:t>Measures how fast the sensor is changing, not just its level.</a:t>
            </a:r>
          </a:p>
          <a:p>
            <a:pPr algn="just"/>
            <a:r>
              <a:rPr lang="en-IN" sz="2400" dirty="0"/>
              <a:t>Large positive deltas can indicate sudden stress or abnormal behaviour.</a:t>
            </a:r>
          </a:p>
          <a:p>
            <a:pPr algn="just"/>
            <a:endParaRPr lang="en-IN" sz="2400" dirty="0"/>
          </a:p>
        </p:txBody>
      </p:sp>
    </p:spTree>
    <p:extLst>
      <p:ext uri="{BB962C8B-B14F-4D97-AF65-F5344CB8AC3E}">
        <p14:creationId xmlns:p14="http://schemas.microsoft.com/office/powerpoint/2010/main" val="247990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156E6-702D-9C60-19E0-A9F982511859}"/>
              </a:ext>
            </a:extLst>
          </p:cNvPr>
          <p:cNvSpPr>
            <a:spLocks noGrp="1"/>
          </p:cNvSpPr>
          <p:nvPr>
            <p:ph type="title"/>
          </p:nvPr>
        </p:nvSpPr>
        <p:spPr>
          <a:xfrm>
            <a:off x="521208" y="978408"/>
            <a:ext cx="11155680" cy="1115568"/>
          </a:xfrm>
        </p:spPr>
        <p:txBody>
          <a:bodyPr>
            <a:normAutofit/>
          </a:bodyPr>
          <a:lstStyle/>
          <a:p>
            <a:r>
              <a:rPr lang="en-IN" dirty="0"/>
              <a:t>Volatility</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C207ED0-F211-8164-12CD-C45C27FFE95D}"/>
              </a:ext>
            </a:extLst>
          </p:cNvPr>
          <p:cNvPicPr>
            <a:picLocks noChangeAspect="1"/>
          </p:cNvPicPr>
          <p:nvPr/>
        </p:nvPicPr>
        <p:blipFill>
          <a:blip r:embed="rId3"/>
          <a:stretch>
            <a:fillRect/>
          </a:stretch>
        </p:blipFill>
        <p:spPr>
          <a:xfrm>
            <a:off x="749049" y="2166040"/>
            <a:ext cx="4681429" cy="4072844"/>
          </a:xfrm>
          <a:prstGeom prst="rect">
            <a:avLst/>
          </a:prstGeom>
        </p:spPr>
      </p:pic>
      <p:sp>
        <p:nvSpPr>
          <p:cNvPr id="3" name="Content Placeholder 2">
            <a:extLst>
              <a:ext uri="{FF2B5EF4-FFF2-40B4-BE49-F238E27FC236}">
                <a16:creationId xmlns:a16="http://schemas.microsoft.com/office/drawing/2014/main" id="{521438F4-E3B5-3525-B315-C0B1C2937632}"/>
              </a:ext>
            </a:extLst>
          </p:cNvPr>
          <p:cNvSpPr>
            <a:spLocks noGrp="1"/>
          </p:cNvSpPr>
          <p:nvPr>
            <p:ph idx="1"/>
          </p:nvPr>
        </p:nvSpPr>
        <p:spPr>
          <a:xfrm>
            <a:off x="6547104" y="2304288"/>
            <a:ext cx="5129784" cy="4050792"/>
          </a:xfrm>
        </p:spPr>
        <p:txBody>
          <a:bodyPr>
            <a:normAutofit/>
          </a:bodyPr>
          <a:lstStyle/>
          <a:p>
            <a:pPr algn="just"/>
            <a:r>
              <a:rPr lang="en-IN" sz="2400" dirty="0"/>
              <a:t>Rolling standard deviation over a window of recent cycles.</a:t>
            </a:r>
          </a:p>
          <a:p>
            <a:pPr algn="just"/>
            <a:r>
              <a:rPr lang="en-IN" sz="2400" dirty="0"/>
              <a:t>Captures how stable or unstable the sensor is around its mean.</a:t>
            </a:r>
          </a:p>
          <a:p>
            <a:pPr algn="just"/>
            <a:r>
              <a:rPr lang="en-IN" sz="2400" dirty="0"/>
              <a:t>Increasing variability can be a sign that the engine is entering a failing phase.</a:t>
            </a:r>
          </a:p>
        </p:txBody>
      </p:sp>
    </p:spTree>
    <p:extLst>
      <p:ext uri="{BB962C8B-B14F-4D97-AF65-F5344CB8AC3E}">
        <p14:creationId xmlns:p14="http://schemas.microsoft.com/office/powerpoint/2010/main" val="189128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A5A036F-9975-4D7C-8141-77791C714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90405AB-F9EB-0014-6489-03A19F0D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88" y="497392"/>
            <a:ext cx="1116624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49" name="Content Placeholder 5">
            <a:extLst>
              <a:ext uri="{FF2B5EF4-FFF2-40B4-BE49-F238E27FC236}">
                <a16:creationId xmlns:a16="http://schemas.microsoft.com/office/drawing/2014/main" id="{7963B11D-96F4-E429-FAEA-D0294E6F50F8}"/>
              </a:ext>
            </a:extLst>
          </p:cNvPr>
          <p:cNvGraphicFramePr>
            <a:graphicFrameLocks noGrp="1"/>
          </p:cNvGraphicFramePr>
          <p:nvPr>
            <p:ph idx="1"/>
            <p:extLst>
              <p:ext uri="{D42A27DB-BD31-4B8C-83A1-F6EECF244321}">
                <p14:modId xmlns:p14="http://schemas.microsoft.com/office/powerpoint/2010/main" val="226007344"/>
              </p:ext>
            </p:extLst>
          </p:nvPr>
        </p:nvGraphicFramePr>
        <p:xfrm>
          <a:off x="629265" y="978408"/>
          <a:ext cx="11056767" cy="5376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413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C3354-1059-153D-0483-330B40889FDD}"/>
              </a:ext>
            </a:extLst>
          </p:cNvPr>
          <p:cNvSpPr>
            <a:spLocks noGrp="1"/>
          </p:cNvSpPr>
          <p:nvPr>
            <p:ph type="title"/>
          </p:nvPr>
        </p:nvSpPr>
        <p:spPr>
          <a:xfrm>
            <a:off x="521208" y="978408"/>
            <a:ext cx="6263640" cy="1463040"/>
          </a:xfrm>
        </p:spPr>
        <p:txBody>
          <a:bodyPr>
            <a:normAutofit/>
          </a:bodyPr>
          <a:lstStyle/>
          <a:p>
            <a:r>
              <a:rPr lang="en-IN" dirty="0"/>
              <a:t>Operational Filtering</a:t>
            </a:r>
          </a:p>
        </p:txBody>
      </p:sp>
      <p:sp>
        <p:nvSpPr>
          <p:cNvPr id="19" name="Freeform: Shape 18">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91FF839-690A-965C-8A46-81ECC50B4D28}"/>
              </a:ext>
            </a:extLst>
          </p:cNvPr>
          <p:cNvSpPr>
            <a:spLocks noGrp="1"/>
          </p:cNvSpPr>
          <p:nvPr>
            <p:ph idx="1"/>
          </p:nvPr>
        </p:nvSpPr>
        <p:spPr>
          <a:xfrm>
            <a:off x="521208" y="2578608"/>
            <a:ext cx="6263640" cy="3767328"/>
          </a:xfrm>
        </p:spPr>
        <p:txBody>
          <a:bodyPr>
            <a:normAutofit/>
          </a:bodyPr>
          <a:lstStyle/>
          <a:p>
            <a:r>
              <a:rPr lang="en-IN" dirty="0"/>
              <a:t>Initially, find the sensors with zero or near-zero variance.</a:t>
            </a:r>
          </a:p>
          <a:p>
            <a:endParaRPr lang="en-IN" dirty="0"/>
          </a:p>
          <a:p>
            <a:r>
              <a:rPr lang="en-US" b="1" dirty="0"/>
              <a:t>Zero or near-zero variance sensors: ['s1', ‘s10', 's16', 's18', 's19', 'setting2', 'setting3’]</a:t>
            </a:r>
            <a:r>
              <a:rPr lang="en-IN" b="1" dirty="0"/>
              <a:t> </a:t>
            </a:r>
          </a:p>
          <a:p>
            <a:pPr marL="0" indent="0">
              <a:buNone/>
            </a:pPr>
            <a:endParaRPr lang="en-IN" b="1" dirty="0"/>
          </a:p>
          <a:p>
            <a:r>
              <a:rPr lang="en-IN" dirty="0"/>
              <a:t>Dropped these columns.</a:t>
            </a:r>
          </a:p>
          <a:p>
            <a:endParaRPr lang="en-IN" dirty="0"/>
          </a:p>
        </p:txBody>
      </p:sp>
      <p:pic>
        <p:nvPicPr>
          <p:cNvPr id="5" name="Picture 4">
            <a:extLst>
              <a:ext uri="{FF2B5EF4-FFF2-40B4-BE49-F238E27FC236}">
                <a16:creationId xmlns:a16="http://schemas.microsoft.com/office/drawing/2014/main" id="{9B895872-3F83-E1DF-3AE5-4EF1F30DED5F}"/>
              </a:ext>
            </a:extLst>
          </p:cNvPr>
          <p:cNvPicPr>
            <a:picLocks noChangeAspect="1"/>
          </p:cNvPicPr>
          <p:nvPr/>
        </p:nvPicPr>
        <p:blipFill>
          <a:blip r:embed="rId3"/>
          <a:stretch>
            <a:fillRect/>
          </a:stretch>
        </p:blipFill>
        <p:spPr>
          <a:xfrm>
            <a:off x="8048625" y="976160"/>
            <a:ext cx="2667000" cy="5378920"/>
          </a:xfrm>
          <a:prstGeom prst="rect">
            <a:avLst/>
          </a:prstGeom>
        </p:spPr>
      </p:pic>
    </p:spTree>
    <p:extLst>
      <p:ext uri="{BB962C8B-B14F-4D97-AF65-F5344CB8AC3E}">
        <p14:creationId xmlns:p14="http://schemas.microsoft.com/office/powerpoint/2010/main" val="108723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DE9A-3DDC-4725-E046-C43832CBCC0B}"/>
              </a:ext>
            </a:extLst>
          </p:cNvPr>
          <p:cNvSpPr>
            <a:spLocks noGrp="1"/>
          </p:cNvSpPr>
          <p:nvPr>
            <p:ph type="title"/>
          </p:nvPr>
        </p:nvSpPr>
        <p:spPr/>
        <p:txBody>
          <a:bodyPr/>
          <a:lstStyle/>
          <a:p>
            <a:r>
              <a:rPr lang="en-IN" dirty="0"/>
              <a:t>Phase Filtering</a:t>
            </a:r>
          </a:p>
        </p:txBody>
      </p:sp>
      <p:sp>
        <p:nvSpPr>
          <p:cNvPr id="6" name="Text Placeholder 5">
            <a:extLst>
              <a:ext uri="{FF2B5EF4-FFF2-40B4-BE49-F238E27FC236}">
                <a16:creationId xmlns:a16="http://schemas.microsoft.com/office/drawing/2014/main" id="{0E98C9B8-CE8F-3A81-C603-2DF7E03F6823}"/>
              </a:ext>
            </a:extLst>
          </p:cNvPr>
          <p:cNvSpPr>
            <a:spLocks noGrp="1"/>
          </p:cNvSpPr>
          <p:nvPr>
            <p:ph type="body" idx="1"/>
          </p:nvPr>
        </p:nvSpPr>
        <p:spPr>
          <a:xfrm>
            <a:off x="521208" y="2038350"/>
            <a:ext cx="5166360" cy="447675"/>
          </a:xfrm>
        </p:spPr>
        <p:txBody>
          <a:bodyPr/>
          <a:lstStyle/>
          <a:p>
            <a:r>
              <a:rPr lang="en-IN" b="1" i="0" dirty="0"/>
              <a:t>Early-Phase: First 20 cycles</a:t>
            </a:r>
          </a:p>
        </p:txBody>
      </p:sp>
      <p:sp>
        <p:nvSpPr>
          <p:cNvPr id="7" name="Content Placeholder 6">
            <a:extLst>
              <a:ext uri="{FF2B5EF4-FFF2-40B4-BE49-F238E27FC236}">
                <a16:creationId xmlns:a16="http://schemas.microsoft.com/office/drawing/2014/main" id="{1DED837A-D372-CDB7-9273-DC44A156EE5F}"/>
              </a:ext>
            </a:extLst>
          </p:cNvPr>
          <p:cNvSpPr>
            <a:spLocks noGrp="1"/>
          </p:cNvSpPr>
          <p:nvPr>
            <p:ph sz="half" idx="2"/>
          </p:nvPr>
        </p:nvSpPr>
        <p:spPr>
          <a:xfrm>
            <a:off x="521208" y="2676525"/>
            <a:ext cx="5166360" cy="3669411"/>
          </a:xfrm>
        </p:spPr>
        <p:txBody>
          <a:bodyPr/>
          <a:lstStyle/>
          <a:p>
            <a:r>
              <a:rPr lang="en-IN" dirty="0"/>
              <a:t>Healthy state</a:t>
            </a:r>
          </a:p>
        </p:txBody>
      </p:sp>
      <p:sp>
        <p:nvSpPr>
          <p:cNvPr id="9" name="Text Placeholder 8">
            <a:extLst>
              <a:ext uri="{FF2B5EF4-FFF2-40B4-BE49-F238E27FC236}">
                <a16:creationId xmlns:a16="http://schemas.microsoft.com/office/drawing/2014/main" id="{CB6307D0-B290-703C-7FC0-1C9C6ECC321C}"/>
              </a:ext>
            </a:extLst>
          </p:cNvPr>
          <p:cNvSpPr>
            <a:spLocks noGrp="1"/>
          </p:cNvSpPr>
          <p:nvPr>
            <p:ph type="body" sz="quarter" idx="3"/>
          </p:nvPr>
        </p:nvSpPr>
        <p:spPr>
          <a:xfrm>
            <a:off x="6519672" y="1783080"/>
            <a:ext cx="5166360" cy="702945"/>
          </a:xfrm>
        </p:spPr>
        <p:txBody>
          <a:bodyPr/>
          <a:lstStyle/>
          <a:p>
            <a:r>
              <a:rPr lang="en-IN" b="1" i="0" dirty="0"/>
              <a:t>Late–Phase: last 20 cycles</a:t>
            </a:r>
          </a:p>
        </p:txBody>
      </p:sp>
      <p:sp>
        <p:nvSpPr>
          <p:cNvPr id="14" name="Content Placeholder 13">
            <a:extLst>
              <a:ext uri="{FF2B5EF4-FFF2-40B4-BE49-F238E27FC236}">
                <a16:creationId xmlns:a16="http://schemas.microsoft.com/office/drawing/2014/main" id="{54EFAC77-F1D3-D9FB-B5F7-F092BFBC9018}"/>
              </a:ext>
            </a:extLst>
          </p:cNvPr>
          <p:cNvSpPr>
            <a:spLocks noGrp="1"/>
          </p:cNvSpPr>
          <p:nvPr>
            <p:ph sz="quarter" idx="4"/>
          </p:nvPr>
        </p:nvSpPr>
        <p:spPr>
          <a:xfrm>
            <a:off x="6519672" y="2676525"/>
            <a:ext cx="5166360" cy="3669411"/>
          </a:xfrm>
        </p:spPr>
        <p:txBody>
          <a:bodyPr/>
          <a:lstStyle/>
          <a:p>
            <a:r>
              <a:rPr lang="en-IN" dirty="0"/>
              <a:t>Near failure</a:t>
            </a:r>
          </a:p>
        </p:txBody>
      </p:sp>
      <p:pic>
        <p:nvPicPr>
          <p:cNvPr id="20" name="Picture 19">
            <a:extLst>
              <a:ext uri="{FF2B5EF4-FFF2-40B4-BE49-F238E27FC236}">
                <a16:creationId xmlns:a16="http://schemas.microsoft.com/office/drawing/2014/main" id="{C029D243-D8F8-B1BC-C3A6-EBEFA057795C}"/>
              </a:ext>
            </a:extLst>
          </p:cNvPr>
          <p:cNvPicPr>
            <a:picLocks noChangeAspect="1"/>
          </p:cNvPicPr>
          <p:nvPr/>
        </p:nvPicPr>
        <p:blipFill>
          <a:blip r:embed="rId3"/>
          <a:stretch>
            <a:fillRect/>
          </a:stretch>
        </p:blipFill>
        <p:spPr>
          <a:xfrm>
            <a:off x="492336" y="3545967"/>
            <a:ext cx="5224103" cy="3067050"/>
          </a:xfrm>
          <a:prstGeom prst="rect">
            <a:avLst/>
          </a:prstGeom>
        </p:spPr>
      </p:pic>
      <p:pic>
        <p:nvPicPr>
          <p:cNvPr id="22" name="Picture 21">
            <a:extLst>
              <a:ext uri="{FF2B5EF4-FFF2-40B4-BE49-F238E27FC236}">
                <a16:creationId xmlns:a16="http://schemas.microsoft.com/office/drawing/2014/main" id="{2E75AB64-94A4-C768-E4C7-ADD1C5BC9D7E}"/>
              </a:ext>
            </a:extLst>
          </p:cNvPr>
          <p:cNvPicPr>
            <a:picLocks noChangeAspect="1"/>
          </p:cNvPicPr>
          <p:nvPr/>
        </p:nvPicPr>
        <p:blipFill>
          <a:blip r:embed="rId4"/>
          <a:stretch>
            <a:fillRect/>
          </a:stretch>
        </p:blipFill>
        <p:spPr>
          <a:xfrm>
            <a:off x="6504434" y="3545967"/>
            <a:ext cx="5151120" cy="3067050"/>
          </a:xfrm>
          <a:prstGeom prst="rect">
            <a:avLst/>
          </a:prstGeom>
        </p:spPr>
      </p:pic>
    </p:spTree>
    <p:extLst>
      <p:ext uri="{BB962C8B-B14F-4D97-AF65-F5344CB8AC3E}">
        <p14:creationId xmlns:p14="http://schemas.microsoft.com/office/powerpoint/2010/main" val="223443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0D23B56F-BB22-CE01-A273-3FA08DB06E46}"/>
              </a:ext>
            </a:extLst>
          </p:cNvPr>
          <p:cNvSpPr>
            <a:spLocks noGrp="1"/>
          </p:cNvSpPr>
          <p:nvPr>
            <p:ph type="title"/>
          </p:nvPr>
        </p:nvSpPr>
        <p:spPr>
          <a:xfrm>
            <a:off x="521208" y="978408"/>
            <a:ext cx="11155680" cy="1115568"/>
          </a:xfrm>
        </p:spPr>
        <p:txBody>
          <a:bodyPr>
            <a:normAutofit/>
          </a:bodyPr>
          <a:lstStyle/>
          <a:p>
            <a:r>
              <a:rPr lang="en-IN" dirty="0"/>
              <a:t>Aggregating Data</a:t>
            </a:r>
          </a:p>
        </p:txBody>
      </p:sp>
      <p:sp>
        <p:nvSpPr>
          <p:cNvPr id="27" name="Freeform: Shape 26">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BA7D1C71-C308-72B5-5F93-2925589860E3}"/>
              </a:ext>
            </a:extLst>
          </p:cNvPr>
          <p:cNvPicPr>
            <a:picLocks noChangeAspect="1"/>
          </p:cNvPicPr>
          <p:nvPr/>
        </p:nvPicPr>
        <p:blipFill>
          <a:blip r:embed="rId3"/>
          <a:srcRect r="-2" b="4874"/>
          <a:stretch>
            <a:fillRect/>
          </a:stretch>
        </p:blipFill>
        <p:spPr>
          <a:xfrm>
            <a:off x="517868" y="2324261"/>
            <a:ext cx="5639091" cy="4023101"/>
          </a:xfrm>
          <a:prstGeom prst="rect">
            <a:avLst/>
          </a:prstGeom>
        </p:spPr>
      </p:pic>
      <p:sp>
        <p:nvSpPr>
          <p:cNvPr id="11" name="Content Placeholder 10">
            <a:extLst>
              <a:ext uri="{FF2B5EF4-FFF2-40B4-BE49-F238E27FC236}">
                <a16:creationId xmlns:a16="http://schemas.microsoft.com/office/drawing/2014/main" id="{6FA8BFDB-780B-4B72-0C48-3A0ECB8A9ECD}"/>
              </a:ext>
            </a:extLst>
          </p:cNvPr>
          <p:cNvSpPr>
            <a:spLocks noGrp="1"/>
          </p:cNvSpPr>
          <p:nvPr>
            <p:ph idx="1"/>
          </p:nvPr>
        </p:nvSpPr>
        <p:spPr>
          <a:xfrm>
            <a:off x="6547104" y="2304288"/>
            <a:ext cx="5129784" cy="4050792"/>
          </a:xfrm>
        </p:spPr>
        <p:txBody>
          <a:bodyPr>
            <a:normAutofit/>
          </a:bodyPr>
          <a:lstStyle/>
          <a:p>
            <a:pPr marL="0" indent="0" algn="just">
              <a:buNone/>
            </a:pPr>
            <a:r>
              <a:rPr lang="en-IN" sz="2400" dirty="0"/>
              <a:t>Aggregate the Data </a:t>
            </a:r>
          </a:p>
          <a:p>
            <a:pPr lvl="1" algn="just"/>
            <a:r>
              <a:rPr lang="en-IN" sz="2000" dirty="0"/>
              <a:t> Maximum temperature: Worst condition reached</a:t>
            </a:r>
          </a:p>
          <a:p>
            <a:pPr lvl="1" algn="just"/>
            <a:r>
              <a:rPr lang="en-IN" sz="2000" dirty="0"/>
              <a:t>Average delta: Long-term degradation level</a:t>
            </a:r>
          </a:p>
          <a:p>
            <a:pPr lvl="1" algn="just"/>
            <a:r>
              <a:rPr lang="en-IN" sz="2000" dirty="0"/>
              <a:t>Final smoothed value: condition near failure.</a:t>
            </a:r>
          </a:p>
          <a:p>
            <a:pPr lvl="1" algn="just"/>
            <a:endParaRPr lang="en-IN" sz="2000" dirty="0"/>
          </a:p>
          <a:p>
            <a:pPr marL="0" lvl="1" indent="0" algn="just">
              <a:buNone/>
            </a:pPr>
            <a:r>
              <a:rPr lang="en-IN" sz="2000" b="1" dirty="0"/>
              <a:t>Rank the data by risk.</a:t>
            </a:r>
          </a:p>
          <a:p>
            <a:pPr marL="0" lvl="1" indent="0" algn="just">
              <a:buNone/>
            </a:pPr>
            <a:r>
              <a:rPr lang="en-IN" sz="2000" dirty="0"/>
              <a:t>Top engine: Highest degradation.</a:t>
            </a:r>
          </a:p>
          <a:p>
            <a:pPr marL="0" lvl="1" indent="0" algn="just">
              <a:buNone/>
            </a:pPr>
            <a:endParaRPr lang="en-IN" sz="2000" dirty="0"/>
          </a:p>
        </p:txBody>
      </p:sp>
    </p:spTree>
    <p:extLst>
      <p:ext uri="{BB962C8B-B14F-4D97-AF65-F5344CB8AC3E}">
        <p14:creationId xmlns:p14="http://schemas.microsoft.com/office/powerpoint/2010/main" val="3868609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718BE7-407F-BBD9-A758-052072E67B5D}"/>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3E8B154-F331-87F0-28F6-C10817FB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8536BFC-8B29-98AD-FA2F-2573CEDE8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88" y="497392"/>
            <a:ext cx="1116624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49" name="Content Placeholder 5">
            <a:extLst>
              <a:ext uri="{FF2B5EF4-FFF2-40B4-BE49-F238E27FC236}">
                <a16:creationId xmlns:a16="http://schemas.microsoft.com/office/drawing/2014/main" id="{6202C068-EE05-90BA-33E9-871F4700011B}"/>
              </a:ext>
            </a:extLst>
          </p:cNvPr>
          <p:cNvGraphicFramePr>
            <a:graphicFrameLocks noGrp="1"/>
          </p:cNvGraphicFramePr>
          <p:nvPr>
            <p:ph idx="1"/>
            <p:extLst>
              <p:ext uri="{D42A27DB-BD31-4B8C-83A1-F6EECF244321}">
                <p14:modId xmlns:p14="http://schemas.microsoft.com/office/powerpoint/2010/main" val="3434905517"/>
              </p:ext>
            </p:extLst>
          </p:nvPr>
        </p:nvGraphicFramePr>
        <p:xfrm>
          <a:off x="629265" y="904875"/>
          <a:ext cx="11062866" cy="54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746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AD933-CA19-8A78-F5BD-856EE4AB8E20}"/>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a:solidFill>
                  <a:schemeClr val="tx2"/>
                </a:solidFill>
              </a:rPr>
              <a:t>Engine Life Distribution</a:t>
            </a:r>
          </a:p>
        </p:txBody>
      </p:sp>
      <p:pic>
        <p:nvPicPr>
          <p:cNvPr id="4" name="Picture 3">
            <a:extLst>
              <a:ext uri="{FF2B5EF4-FFF2-40B4-BE49-F238E27FC236}">
                <a16:creationId xmlns:a16="http://schemas.microsoft.com/office/drawing/2014/main" id="{F0954D73-06A1-3B34-6AF0-E9DEB97F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710" y="1002890"/>
            <a:ext cx="7495422" cy="4526279"/>
          </a:xfrm>
          <a:prstGeom prst="rect">
            <a:avLst/>
          </a:prstGeom>
        </p:spPr>
      </p:pic>
      <p:sp>
        <p:nvSpPr>
          <p:cNvPr id="15" name="Freeform: Shape 14">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940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Rectangle 4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9F6FDA-AB9C-2A7C-CF6A-CC6654B2BCE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Sensor Spread</a:t>
            </a:r>
          </a:p>
        </p:txBody>
      </p:sp>
      <p:pic>
        <p:nvPicPr>
          <p:cNvPr id="4" name="Picture 3">
            <a:extLst>
              <a:ext uri="{FF2B5EF4-FFF2-40B4-BE49-F238E27FC236}">
                <a16:creationId xmlns:a16="http://schemas.microsoft.com/office/drawing/2014/main" id="{FC3D4005-FDAB-65C6-3C34-3E4386664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327" y="1436369"/>
            <a:ext cx="8682805" cy="3945256"/>
          </a:xfrm>
          <a:prstGeom prst="rect">
            <a:avLst/>
          </a:prstGeom>
        </p:spPr>
      </p:pic>
      <p:sp>
        <p:nvSpPr>
          <p:cNvPr id="46" name="Freeform: Shape 4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11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46C5-98EA-4BE3-4771-D1E8DDB80887}"/>
              </a:ext>
            </a:extLst>
          </p:cNvPr>
          <p:cNvSpPr>
            <a:spLocks noGrp="1"/>
          </p:cNvSpPr>
          <p:nvPr>
            <p:ph type="title"/>
          </p:nvPr>
        </p:nvSpPr>
        <p:spPr/>
        <p:txBody>
          <a:bodyPr/>
          <a:lstStyle/>
          <a:p>
            <a:r>
              <a:rPr lang="en-IN"/>
              <a:t>Identifying Degradation Patterns for Predictive Maintenance</a:t>
            </a:r>
            <a:endParaRPr lang="en-IN" dirty="0"/>
          </a:p>
        </p:txBody>
      </p:sp>
      <p:sp>
        <p:nvSpPr>
          <p:cNvPr id="3" name="Content Placeholder 2">
            <a:extLst>
              <a:ext uri="{FF2B5EF4-FFF2-40B4-BE49-F238E27FC236}">
                <a16:creationId xmlns:a16="http://schemas.microsoft.com/office/drawing/2014/main" id="{75C3387B-B6AA-0CC3-A1F4-00ED786E07D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1501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D0E11-486F-FF71-4FBC-749B5B6FF6C4}"/>
              </a:ext>
            </a:extLst>
          </p:cNvPr>
          <p:cNvSpPr>
            <a:spLocks noGrp="1"/>
          </p:cNvSpPr>
          <p:nvPr>
            <p:ph type="title"/>
          </p:nvPr>
        </p:nvSpPr>
        <p:spPr>
          <a:xfrm>
            <a:off x="521208" y="978409"/>
            <a:ext cx="7263804" cy="1008208"/>
          </a:xfrm>
        </p:spPr>
        <p:txBody>
          <a:bodyPr vert="horz" lIns="91440" tIns="45720" rIns="91440" bIns="45720" rtlCol="0" anchor="t">
            <a:normAutofit/>
          </a:bodyPr>
          <a:lstStyle/>
          <a:p>
            <a:r>
              <a:rPr lang="en-US" dirty="0"/>
              <a:t>Sensor Trend Over Time</a:t>
            </a:r>
          </a:p>
        </p:txBody>
      </p:sp>
      <p:sp>
        <p:nvSpPr>
          <p:cNvPr id="28" name="Freeform: Shape 27">
            <a:extLst>
              <a:ext uri="{FF2B5EF4-FFF2-40B4-BE49-F238E27FC236}">
                <a16:creationId xmlns:a16="http://schemas.microsoft.com/office/drawing/2014/main" id="{FDD57DDC-2075-7CBD-00B4-0A5FF0991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5A1B5EC2-69F9-7C6A-A37C-6371FC2CF44A}"/>
              </a:ext>
            </a:extLst>
          </p:cNvPr>
          <p:cNvPicPr>
            <a:picLocks noChangeAspect="1"/>
          </p:cNvPicPr>
          <p:nvPr/>
        </p:nvPicPr>
        <p:blipFill>
          <a:blip r:embed="rId3">
            <a:extLst>
              <a:ext uri="{28A0092B-C50C-407E-A947-70E740481C1C}">
                <a14:useLocalDpi xmlns:a14="http://schemas.microsoft.com/office/drawing/2010/main" val="0"/>
              </a:ext>
            </a:extLst>
          </a:blip>
          <a:srcRect l="2130" r="1" b="1"/>
          <a:stretch>
            <a:fillRect/>
          </a:stretch>
        </p:blipFill>
        <p:spPr>
          <a:xfrm>
            <a:off x="517868" y="2101022"/>
            <a:ext cx="11153216" cy="4244987"/>
          </a:xfrm>
          <a:prstGeom prst="rect">
            <a:avLst/>
          </a:prstGeom>
        </p:spPr>
      </p:pic>
    </p:spTree>
    <p:extLst>
      <p:ext uri="{BB962C8B-B14F-4D97-AF65-F5344CB8AC3E}">
        <p14:creationId xmlns:p14="http://schemas.microsoft.com/office/powerpoint/2010/main" val="395139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Rectangle 3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78D7B1-654B-977F-0386-FB08FBD66F3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Correlation Analysis</a:t>
            </a:r>
          </a:p>
        </p:txBody>
      </p:sp>
      <p:pic>
        <p:nvPicPr>
          <p:cNvPr id="6" name="Picture 5">
            <a:extLst>
              <a:ext uri="{FF2B5EF4-FFF2-40B4-BE49-F238E27FC236}">
                <a16:creationId xmlns:a16="http://schemas.microsoft.com/office/drawing/2014/main" id="{47363326-8B74-02AE-7926-9A89C398A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329" y="751093"/>
            <a:ext cx="6270815" cy="5254670"/>
          </a:xfrm>
          <a:prstGeom prst="rect">
            <a:avLst/>
          </a:prstGeom>
        </p:spPr>
      </p:pic>
      <p:sp>
        <p:nvSpPr>
          <p:cNvPr id="39" name="Freeform: Shape 38">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4638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79220C-7235-EFB5-CB96-BE2616D2CA73}"/>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a:solidFill>
                  <a:schemeClr val="tx2"/>
                </a:solidFill>
              </a:rPr>
              <a:t>Multivariate Analysis</a:t>
            </a:r>
          </a:p>
        </p:txBody>
      </p:sp>
      <p:pic>
        <p:nvPicPr>
          <p:cNvPr id="5" name="Content Placeholder 4">
            <a:extLst>
              <a:ext uri="{FF2B5EF4-FFF2-40B4-BE49-F238E27FC236}">
                <a16:creationId xmlns:a16="http://schemas.microsoft.com/office/drawing/2014/main" id="{023BF930-F46C-E90D-F18F-EBF1AF78D8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5690" y="403123"/>
            <a:ext cx="7315393" cy="5602640"/>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134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71E7D-7419-EC6F-1D6C-23F1BD233513}"/>
              </a:ext>
            </a:extLst>
          </p:cNvPr>
          <p:cNvSpPr>
            <a:spLocks noGrp="1"/>
          </p:cNvSpPr>
          <p:nvPr>
            <p:ph type="title"/>
          </p:nvPr>
        </p:nvSpPr>
        <p:spPr>
          <a:xfrm>
            <a:off x="521208" y="978408"/>
            <a:ext cx="8686800" cy="1463040"/>
          </a:xfrm>
        </p:spPr>
        <p:txBody>
          <a:bodyPr>
            <a:normAutofit/>
          </a:bodyPr>
          <a:lstStyle/>
          <a:p>
            <a:r>
              <a:rPr lang="en-IN"/>
              <a:t>Conclusion</a:t>
            </a:r>
            <a:endParaRPr lang="en-IN" dirty="0"/>
          </a:p>
        </p:txBody>
      </p:sp>
      <p:sp>
        <p:nvSpPr>
          <p:cNvPr id="26" name="Rectangle 25">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C527AD-0196-A9E7-2C0B-4D0ACEA3EFA2}"/>
              </a:ext>
            </a:extLst>
          </p:cNvPr>
          <p:cNvGraphicFramePr>
            <a:graphicFrameLocks noGrp="1"/>
          </p:cNvGraphicFramePr>
          <p:nvPr>
            <p:ph idx="1"/>
            <p:extLst>
              <p:ext uri="{D42A27DB-BD31-4B8C-83A1-F6EECF244321}">
                <p14:modId xmlns:p14="http://schemas.microsoft.com/office/powerpoint/2010/main" val="4045582523"/>
              </p:ext>
            </p:extLst>
          </p:nvPr>
        </p:nvGraphicFramePr>
        <p:xfrm>
          <a:off x="520699" y="1897626"/>
          <a:ext cx="10874887" cy="4447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52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AED942-074B-2F9E-E072-DF9374D32B35}"/>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dirty="0">
                <a:solidFill>
                  <a:schemeClr val="tx2"/>
                </a:solidFill>
              </a:rPr>
              <a:t>Thank you</a:t>
            </a:r>
          </a:p>
        </p:txBody>
      </p:sp>
      <p:pic>
        <p:nvPicPr>
          <p:cNvPr id="6" name="Graphic 5" descr="Smiling Face with No Fill">
            <a:extLst>
              <a:ext uri="{FF2B5EF4-FFF2-40B4-BE49-F238E27FC236}">
                <a16:creationId xmlns:a16="http://schemas.microsoft.com/office/drawing/2014/main" id="{17B0D42F-FA9B-8F7B-E5F0-B3BFE2541D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1229" y="751093"/>
            <a:ext cx="5254670" cy="5254670"/>
          </a:xfrm>
          <a:prstGeom prst="rect">
            <a:avLst/>
          </a:prstGeom>
        </p:spPr>
      </p:pic>
      <p:sp>
        <p:nvSpPr>
          <p:cNvPr id="15" name="Freeform: Shape 14">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568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073A17-363A-2D28-6CD7-450BBD8EB304}"/>
              </a:ext>
            </a:extLst>
          </p:cNvPr>
          <p:cNvSpPr>
            <a:spLocks noGrp="1"/>
          </p:cNvSpPr>
          <p:nvPr>
            <p:ph type="title"/>
          </p:nvPr>
        </p:nvSpPr>
        <p:spPr>
          <a:xfrm>
            <a:off x="521208" y="978408"/>
            <a:ext cx="4032504" cy="3364992"/>
          </a:xfrm>
        </p:spPr>
        <p:txBody>
          <a:bodyPr>
            <a:normAutofit/>
          </a:bodyPr>
          <a:lstStyle/>
          <a:p>
            <a:r>
              <a:rPr lang="en-IN" dirty="0"/>
              <a:t>Problem Definition	</a:t>
            </a:r>
          </a:p>
        </p:txBody>
      </p:sp>
      <p:sp>
        <p:nvSpPr>
          <p:cNvPr id="20" name="Rectangle 1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8F3925E-E328-8E7C-249A-5CF9449917B5}"/>
              </a:ext>
            </a:extLst>
          </p:cNvPr>
          <p:cNvGraphicFramePr>
            <a:graphicFrameLocks noGrp="1"/>
          </p:cNvGraphicFramePr>
          <p:nvPr>
            <p:ph idx="1"/>
            <p:extLst>
              <p:ext uri="{D42A27DB-BD31-4B8C-83A1-F6EECF244321}">
                <p14:modId xmlns:p14="http://schemas.microsoft.com/office/powerpoint/2010/main" val="3250806170"/>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03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EB169-562F-623C-2732-E3FB5E464B56}"/>
              </a:ext>
            </a:extLst>
          </p:cNvPr>
          <p:cNvSpPr>
            <a:spLocks noGrp="1"/>
          </p:cNvSpPr>
          <p:nvPr>
            <p:ph type="title"/>
          </p:nvPr>
        </p:nvSpPr>
        <p:spPr>
          <a:xfrm>
            <a:off x="521208" y="978408"/>
            <a:ext cx="11155680" cy="1463040"/>
          </a:xfrm>
        </p:spPr>
        <p:txBody>
          <a:bodyPr>
            <a:normAutofit/>
          </a:bodyPr>
          <a:lstStyle/>
          <a:p>
            <a:r>
              <a:rPr lang="en-IN" dirty="0"/>
              <a:t>Dataset Overview</a:t>
            </a:r>
          </a:p>
        </p:txBody>
      </p:sp>
      <p:sp>
        <p:nvSpPr>
          <p:cNvPr id="27" name="Rectangle 26">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39A329-035E-D378-577E-B87137713796}"/>
              </a:ext>
            </a:extLst>
          </p:cNvPr>
          <p:cNvGraphicFramePr>
            <a:graphicFrameLocks noGrp="1"/>
          </p:cNvGraphicFramePr>
          <p:nvPr>
            <p:ph idx="1"/>
            <p:extLst>
              <p:ext uri="{D42A27DB-BD31-4B8C-83A1-F6EECF244321}">
                <p14:modId xmlns:p14="http://schemas.microsoft.com/office/powerpoint/2010/main" val="1717548272"/>
              </p:ext>
            </p:extLst>
          </p:nvPr>
        </p:nvGraphicFramePr>
        <p:xfrm>
          <a:off x="515112" y="1762125"/>
          <a:ext cx="11162538" cy="458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2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 name="Rectangle 62">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925CC04F-787A-49FA-9065-69EDF439F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CBE9A42-EDD2-3BC6-C620-88C93EC97B62}"/>
              </a:ext>
            </a:extLst>
          </p:cNvPr>
          <p:cNvPicPr>
            <a:picLocks noChangeAspect="1"/>
          </p:cNvPicPr>
          <p:nvPr/>
        </p:nvPicPr>
        <p:blipFill>
          <a:blip r:embed="rId2"/>
          <a:stretch>
            <a:fillRect/>
          </a:stretch>
        </p:blipFill>
        <p:spPr>
          <a:xfrm>
            <a:off x="2480117" y="1103666"/>
            <a:ext cx="7228717" cy="1769344"/>
          </a:xfrm>
          <a:prstGeom prst="rect">
            <a:avLst/>
          </a:prstGeom>
        </p:spPr>
      </p:pic>
      <p:pic>
        <p:nvPicPr>
          <p:cNvPr id="25" name="Content Placeholder 24">
            <a:extLst>
              <a:ext uri="{FF2B5EF4-FFF2-40B4-BE49-F238E27FC236}">
                <a16:creationId xmlns:a16="http://schemas.microsoft.com/office/drawing/2014/main" id="{BEDAE443-1B47-A707-7E67-DFBDD1B8B62D}"/>
              </a:ext>
            </a:extLst>
          </p:cNvPr>
          <p:cNvPicPr>
            <a:picLocks noGrp="1" noChangeAspect="1"/>
          </p:cNvPicPr>
          <p:nvPr>
            <p:ph sz="half" idx="2"/>
          </p:nvPr>
        </p:nvPicPr>
        <p:blipFill>
          <a:blip r:embed="rId3"/>
          <a:stretch>
            <a:fillRect/>
          </a:stretch>
        </p:blipFill>
        <p:spPr>
          <a:xfrm>
            <a:off x="2480117" y="4070364"/>
            <a:ext cx="7236524" cy="1811663"/>
          </a:xfrm>
          <a:prstGeom prst="rect">
            <a:avLst/>
          </a:prstGeom>
        </p:spPr>
      </p:pic>
      <p:sp>
        <p:nvSpPr>
          <p:cNvPr id="31" name="TextBox 30">
            <a:extLst>
              <a:ext uri="{FF2B5EF4-FFF2-40B4-BE49-F238E27FC236}">
                <a16:creationId xmlns:a16="http://schemas.microsoft.com/office/drawing/2014/main" id="{56306254-E8E5-A445-2E11-F08281ABD25D}"/>
              </a:ext>
            </a:extLst>
          </p:cNvPr>
          <p:cNvSpPr txBox="1"/>
          <p:nvPr/>
        </p:nvSpPr>
        <p:spPr>
          <a:xfrm>
            <a:off x="3246500" y="3134641"/>
            <a:ext cx="5695950" cy="646331"/>
          </a:xfrm>
          <a:prstGeom prst="rect">
            <a:avLst/>
          </a:prstGeom>
          <a:noFill/>
        </p:spPr>
        <p:txBody>
          <a:bodyPr wrap="square" rtlCol="0">
            <a:spAutoFit/>
          </a:bodyPr>
          <a:lstStyle/>
          <a:p>
            <a:pPr algn="ctr"/>
            <a:r>
              <a:rPr lang="en-IN" dirty="0"/>
              <a:t>Details about the sensor.</a:t>
            </a:r>
          </a:p>
          <a:p>
            <a:pPr algn="ctr"/>
            <a:endParaRPr lang="en-IN" dirty="0"/>
          </a:p>
        </p:txBody>
      </p:sp>
      <p:sp>
        <p:nvSpPr>
          <p:cNvPr id="33" name="TextBox 32">
            <a:extLst>
              <a:ext uri="{FF2B5EF4-FFF2-40B4-BE49-F238E27FC236}">
                <a16:creationId xmlns:a16="http://schemas.microsoft.com/office/drawing/2014/main" id="{53B1DA55-F3F6-552E-CF35-73BF02C581BD}"/>
              </a:ext>
            </a:extLst>
          </p:cNvPr>
          <p:cNvSpPr txBox="1"/>
          <p:nvPr/>
        </p:nvSpPr>
        <p:spPr>
          <a:xfrm>
            <a:off x="3908487" y="6121122"/>
            <a:ext cx="4371975" cy="369332"/>
          </a:xfrm>
          <a:prstGeom prst="rect">
            <a:avLst/>
          </a:prstGeom>
          <a:noFill/>
        </p:spPr>
        <p:txBody>
          <a:bodyPr wrap="square" rtlCol="0">
            <a:spAutoFit/>
          </a:bodyPr>
          <a:lstStyle/>
          <a:p>
            <a:pPr algn="ctr"/>
            <a:r>
              <a:rPr lang="en-IN" dirty="0"/>
              <a:t>Engine Dataset</a:t>
            </a:r>
          </a:p>
        </p:txBody>
      </p:sp>
    </p:spTree>
    <p:extLst>
      <p:ext uri="{BB962C8B-B14F-4D97-AF65-F5344CB8AC3E}">
        <p14:creationId xmlns:p14="http://schemas.microsoft.com/office/powerpoint/2010/main" val="158950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915F12-B50E-242F-B628-7AB9102EE339}"/>
              </a:ext>
            </a:extLst>
          </p:cNvPr>
          <p:cNvSpPr>
            <a:spLocks noGrp="1"/>
          </p:cNvSpPr>
          <p:nvPr>
            <p:ph type="title"/>
          </p:nvPr>
        </p:nvSpPr>
        <p:spPr>
          <a:xfrm>
            <a:off x="521208" y="978408"/>
            <a:ext cx="3154680" cy="4069080"/>
          </a:xfrm>
        </p:spPr>
        <p:txBody>
          <a:bodyPr>
            <a:normAutofit/>
          </a:bodyPr>
          <a:lstStyle/>
          <a:p>
            <a:r>
              <a:rPr lang="en-IN" sz="3400" dirty="0"/>
              <a:t>Methodology and Data Preprocessing</a:t>
            </a:r>
          </a:p>
        </p:txBody>
      </p:sp>
      <p:sp>
        <p:nvSpPr>
          <p:cNvPr id="18" name="Rectangle 17">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Rectangle 1">
            <a:extLst>
              <a:ext uri="{FF2B5EF4-FFF2-40B4-BE49-F238E27FC236}">
                <a16:creationId xmlns:a16="http://schemas.microsoft.com/office/drawing/2014/main" id="{6B8A9057-6B4E-F70B-E34B-ADF82601D326}"/>
              </a:ext>
            </a:extLst>
          </p:cNvPr>
          <p:cNvGraphicFramePr>
            <a:graphicFrameLocks noGrp="1"/>
          </p:cNvGraphicFramePr>
          <p:nvPr>
            <p:ph idx="1"/>
            <p:extLst>
              <p:ext uri="{D42A27DB-BD31-4B8C-83A1-F6EECF244321}">
                <p14:modId xmlns:p14="http://schemas.microsoft.com/office/powerpoint/2010/main" val="378177447"/>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239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9E1FCB-BD10-7672-C93C-CCB7F5D9983B}"/>
              </a:ext>
            </a:extLst>
          </p:cNvPr>
          <p:cNvSpPr>
            <a:spLocks noGrp="1"/>
          </p:cNvSpPr>
          <p:nvPr>
            <p:ph type="title"/>
          </p:nvPr>
        </p:nvSpPr>
        <p:spPr>
          <a:xfrm>
            <a:off x="521208" y="978408"/>
            <a:ext cx="4032504" cy="3364992"/>
          </a:xfrm>
        </p:spPr>
        <p:txBody>
          <a:bodyPr>
            <a:normAutofit/>
          </a:bodyPr>
          <a:lstStyle/>
          <a:p>
            <a:r>
              <a:rPr lang="en-IN"/>
              <a:t>Data Cleaning	</a:t>
            </a:r>
          </a:p>
        </p:txBody>
      </p:sp>
      <p:sp>
        <p:nvSpPr>
          <p:cNvPr id="25" name="Rectangle 2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300216"/>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101181-230B-8796-1AAA-5477348A3857}"/>
              </a:ext>
            </a:extLst>
          </p:cNvPr>
          <p:cNvGraphicFramePr>
            <a:graphicFrameLocks noGrp="1"/>
          </p:cNvGraphicFramePr>
          <p:nvPr>
            <p:ph idx="1"/>
            <p:extLst>
              <p:ext uri="{D42A27DB-BD31-4B8C-83A1-F6EECF244321}">
                <p14:modId xmlns:p14="http://schemas.microsoft.com/office/powerpoint/2010/main" val="3671644892"/>
              </p:ext>
            </p:extLst>
          </p:nvPr>
        </p:nvGraphicFramePr>
        <p:xfrm>
          <a:off x="5065776" y="978408"/>
          <a:ext cx="6620256" cy="4965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2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FC5332-DA53-9304-8BEF-3907BBF5300C}"/>
              </a:ext>
            </a:extLst>
          </p:cNvPr>
          <p:cNvSpPr>
            <a:spLocks noGrp="1"/>
          </p:cNvSpPr>
          <p:nvPr>
            <p:ph type="title"/>
          </p:nvPr>
        </p:nvSpPr>
        <p:spPr>
          <a:xfrm>
            <a:off x="521208" y="978408"/>
            <a:ext cx="11155680" cy="1463040"/>
          </a:xfrm>
        </p:spPr>
        <p:txBody>
          <a:bodyPr>
            <a:normAutofit/>
          </a:bodyPr>
          <a:lstStyle/>
          <a:p>
            <a:r>
              <a:rPr lang="en-IN" dirty="0"/>
              <a:t>Feature Engineering</a:t>
            </a:r>
          </a:p>
        </p:txBody>
      </p:sp>
      <p:sp>
        <p:nvSpPr>
          <p:cNvPr id="16" name="Rectangle 15">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051C28E5-8759-59FF-9EC9-043B3B0190E6}"/>
              </a:ext>
            </a:extLst>
          </p:cNvPr>
          <p:cNvGraphicFramePr>
            <a:graphicFrameLocks noGrp="1"/>
          </p:cNvGraphicFramePr>
          <p:nvPr>
            <p:ph idx="1"/>
            <p:extLst>
              <p:ext uri="{D42A27DB-BD31-4B8C-83A1-F6EECF244321}">
                <p14:modId xmlns:p14="http://schemas.microsoft.com/office/powerpoint/2010/main" val="4084448817"/>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01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2297-7DEB-C5C1-2165-53D2C53EDA6D}"/>
              </a:ext>
            </a:extLst>
          </p:cNvPr>
          <p:cNvSpPr>
            <a:spLocks noGrp="1"/>
          </p:cNvSpPr>
          <p:nvPr>
            <p:ph type="title"/>
          </p:nvPr>
        </p:nvSpPr>
        <p:spPr/>
        <p:txBody>
          <a:bodyPr/>
          <a:lstStyle/>
          <a:p>
            <a:r>
              <a:rPr lang="en-IN" dirty="0"/>
              <a:t>Why S4 and S11 Sensors?</a:t>
            </a:r>
          </a:p>
        </p:txBody>
      </p:sp>
      <p:sp>
        <p:nvSpPr>
          <p:cNvPr id="3" name="Content Placeholder 2">
            <a:extLst>
              <a:ext uri="{FF2B5EF4-FFF2-40B4-BE49-F238E27FC236}">
                <a16:creationId xmlns:a16="http://schemas.microsoft.com/office/drawing/2014/main" id="{937603CE-0A57-EFC0-0BE8-A1A19F1D51F8}"/>
              </a:ext>
            </a:extLst>
          </p:cNvPr>
          <p:cNvSpPr>
            <a:spLocks noGrp="1"/>
          </p:cNvSpPr>
          <p:nvPr>
            <p:ph idx="1"/>
          </p:nvPr>
        </p:nvSpPr>
        <p:spPr/>
        <p:txBody>
          <a:bodyPr/>
          <a:lstStyle/>
          <a:p>
            <a:r>
              <a:rPr lang="en-US" sz="2800" dirty="0"/>
              <a:t>s4: turbine outlet temperature – strongly related to thermal stress.</a:t>
            </a:r>
          </a:p>
          <a:p>
            <a:r>
              <a:rPr lang="en-US" sz="2800" dirty="0"/>
              <a:t>s11: pressure at high‑pressure compressor outlet – related to pressure load.</a:t>
            </a:r>
          </a:p>
          <a:p>
            <a:r>
              <a:rPr lang="en-US" sz="2800" dirty="0"/>
              <a:t>These two sensors are good candidates to track degradation over time.</a:t>
            </a:r>
          </a:p>
          <a:p>
            <a:endParaRPr lang="en-IN" dirty="0"/>
          </a:p>
        </p:txBody>
      </p:sp>
    </p:spTree>
    <p:extLst>
      <p:ext uri="{BB962C8B-B14F-4D97-AF65-F5344CB8AC3E}">
        <p14:creationId xmlns:p14="http://schemas.microsoft.com/office/powerpoint/2010/main" val="4221362815"/>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1324</Words>
  <Application>Microsoft Office PowerPoint</Application>
  <PresentationFormat>Widescreen</PresentationFormat>
  <Paragraphs>167</Paragraphs>
  <Slides>24</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Bierstadt</vt:lpstr>
      <vt:lpstr>GestaltVTI</vt:lpstr>
      <vt:lpstr>Multi-Sensor Analysis of Aircraft Engine Health</vt:lpstr>
      <vt:lpstr>Identifying Degradation Patterns for Predictive Maintenance</vt:lpstr>
      <vt:lpstr>Problem Definition </vt:lpstr>
      <vt:lpstr>Dataset Overview</vt:lpstr>
      <vt:lpstr>PowerPoint Presentation</vt:lpstr>
      <vt:lpstr>Methodology and Data Preprocessing</vt:lpstr>
      <vt:lpstr>Data Cleaning </vt:lpstr>
      <vt:lpstr>Feature Engineering</vt:lpstr>
      <vt:lpstr>Why S4 and S11 Sensors?</vt:lpstr>
      <vt:lpstr>Smoothing</vt:lpstr>
      <vt:lpstr>Sensor Deltas</vt:lpstr>
      <vt:lpstr>Volatility</vt:lpstr>
      <vt:lpstr>PowerPoint Presentation</vt:lpstr>
      <vt:lpstr>Operational Filtering</vt:lpstr>
      <vt:lpstr>Phase Filtering</vt:lpstr>
      <vt:lpstr>Aggregating Data</vt:lpstr>
      <vt:lpstr>PowerPoint Presentation</vt:lpstr>
      <vt:lpstr>Engine Life Distribution</vt:lpstr>
      <vt:lpstr>Sensor Spread</vt:lpstr>
      <vt:lpstr>Sensor Trend Over Time</vt:lpstr>
      <vt:lpstr>Correlation Analysis</vt:lpstr>
      <vt:lpstr>Multivariate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Nuhad K</dc:creator>
  <cp:lastModifiedBy>Nuhad K</cp:lastModifiedBy>
  <cp:revision>7</cp:revision>
  <dcterms:created xsi:type="dcterms:W3CDTF">2026-01-20T11:38:15Z</dcterms:created>
  <dcterms:modified xsi:type="dcterms:W3CDTF">2026-01-21T00:49:30Z</dcterms:modified>
</cp:coreProperties>
</file>